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C256B4-9378-4FC9-8499-EEEB8B3FD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74CFCD-A736-4300-9F26-2F2DFD0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022E72-08EE-4D4E-B771-AEB4C1EA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03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06B03-E3B0-4AE4-A40B-8BA110F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18795-58DE-425F-AE22-A2F596BB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A1B81-C530-4C56-B154-D00E422D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CBEA0-2A65-41C7-9DC9-BBC25910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715C66-5980-44D4-99A8-D3F94E9C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71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1EC73C-1EE3-4524-B27E-6E5EAEC7B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CC9C31-6FCD-4160-A217-55C793BE2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FF71A8-BC68-4F64-87A9-A418ED7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D6018F-431A-41E5-B1B5-85079D7D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59F199-611A-44B9-9E6A-FE1E68B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80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058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686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99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72630C-E46B-4112-A7C5-E14519A9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F5AB2A-19EC-45C4-A31D-D208A6E2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ACB693-FB3F-4203-BD15-2FB75943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1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54792-73F7-451E-9011-CCBF31E8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CAA316-6A5C-4366-B4A0-8F89D89C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C7CE38-BA70-4B37-958D-297FAF52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B2070F-B7EA-4A4B-98B6-93C583C6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68502-07E7-482E-9DB9-59F00D4B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42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2A4572-680B-4344-B050-789897DB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CCE60E-205C-4A41-A25C-F796CF2B7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A00F5B-2585-49F5-B915-B0EAF9FFE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D81C70-9AF9-4C68-ACB4-F5EA2116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E235C-BFBF-4D84-B5BC-7A26E272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FCBB72-C0EC-43C9-8445-1CB98E90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39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85097-4E31-4659-9E00-FCAB6B02D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6122FD-B497-4C44-A374-5CF8A8F71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71E2F4-163D-4838-9531-11DA6C326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873D1A1-3AEE-4270-BC01-C0CEB2D02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2EEA1B2-8C46-4454-A407-063F841AD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4C31D2-9334-40B4-B5CA-05B6C68A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C566D5-A51B-4955-AFC9-D18B6A63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F55FD7-BF93-404D-81A6-2CF5AE487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15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23306-1BB6-477B-9B09-E8EA6058D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6D535-A119-46FB-9843-D96EC260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DA60D4-11C0-4B81-8B1A-F1A736F1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B6DFE8-A02F-4B9E-BD54-E8C4985C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63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7053D3-C54E-47F5-82AA-B0357B08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974125-C541-4022-9426-DBE4C0574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DF78FE-7338-4CF9-804F-4538F9DC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1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A1652-AB55-4CC9-8974-DC3A7E495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177C7D-4BD5-4568-8EC8-CAD6ADE3A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0E2A01-2B3B-4EA1-9162-FFE413F60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D438C0-75AA-443E-BE9A-811156927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122F52-7642-4C74-B8C6-0DFEC8EBE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CF6BA4-F2B6-463F-BF6F-BBE5BB2E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20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81394-E17E-4D73-A283-4C33A269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8F36907-1FF5-49AC-8019-FDFFB4D79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80D29-5260-46D4-A164-D88374EF2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905D77-23F8-4769-B62F-3C612FDC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E9D873-9061-47E8-99F3-3B647B17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42744A-5686-4310-B5A2-94274130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40B813-E034-4320-AC62-8680F0C03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D0B94-CDB3-4774-8D8F-03ED5FE8C90B}" type="datetimeFigureOut">
              <a:rPr lang="zh-CN" altLang="en-US" smtClean="0"/>
              <a:t>2021/11/26 Friday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2878CA-E463-497D-BAF3-BB2D776CC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58B79B-CDD3-49A5-8855-2095E6A15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A0465-90E4-4841-BCE2-234363D26C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DACCFE7-396C-4775-BA19-B702CC6BD01D}"/>
              </a:ext>
            </a:extLst>
          </p:cNvPr>
          <p:cNvSpPr txBox="1"/>
          <p:nvPr/>
        </p:nvSpPr>
        <p:spPr>
          <a:xfrm>
            <a:off x="7568774" y="0"/>
            <a:ext cx="4114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实验班提优训练 九年级下</a:t>
            </a:r>
            <a:r>
              <a:rPr lang="zh-CN" altLang="en-US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RJXMB</a:t>
            </a:r>
            <a:endParaRPr lang="zh-CN" altLang="en-US" sz="2000" b="1" i="0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74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4499" y="1163187"/>
            <a:ext cx="6811480" cy="12459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中考专题复习训练卷</a:t>
            </a:r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44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8409" y="2905925"/>
            <a:ext cx="3063659" cy="1203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　　汇</a:t>
            </a:r>
            <a:endParaRPr lang="zh-CN" altLang="zh-CN" sz="44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743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678" y="856357"/>
            <a:ext cx="120593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)Mike often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收集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stamps and plays basketball in his spare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)Traditional Chinese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has been playing an important role in treating COVID­19.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)People around the world can hardly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避免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buying products made in China.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help my parents live a better life 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确切地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what I want.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we don't protect the environment 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we'll be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惩罚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sooner or later.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47532" y="1046638"/>
            <a:ext cx="1121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collects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268993" y="1842705"/>
            <a:ext cx="1332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431290" y="3305744"/>
            <a:ext cx="857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431290" y="4725754"/>
            <a:ext cx="1051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exactly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094944" y="5485278"/>
            <a:ext cx="1338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punished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019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77" y="747421"/>
            <a:ext cx="1196250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“the Father of Hybrid Rice”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 many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for his rice research.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)Of the three cities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Ningbo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 hometown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生机勃勃的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)Students should learn more about how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their eyesight.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old man never feels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孤独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because we often go to visit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feeling very sad to lose the great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Yuan Longping.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39117" y="949820"/>
            <a:ext cx="913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prizes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473930" y="2412859"/>
            <a:ext cx="1130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liveliest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968211" y="3908173"/>
            <a:ext cx="1096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890216" y="4607420"/>
            <a:ext cx="1250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717968" y="5328618"/>
            <a:ext cx="1210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214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760" y="711533"/>
            <a:ext cx="115429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one of the good table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礼仪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China to ask the old to eat first.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boy entered the room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悄悄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order not to wake up his mother.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)This is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time that I have been in Guiyang.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parents don't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允许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me to hang out with friends at night.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no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疑惑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that we did the right things.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37237" y="949820"/>
            <a:ext cx="1277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manners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370891" y="2412860"/>
            <a:ext cx="1043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520275" y="3822111"/>
            <a:ext cx="784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411064" y="4542874"/>
            <a:ext cx="853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4520275" y="5258693"/>
            <a:ext cx="933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013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0457" y="819109"/>
            <a:ext cx="114568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)She 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that her daughter has so much talent.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)Lucy has learned to manage time by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她自己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since last term.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possible for people to live to be more than one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)China's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Tianwen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1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着陆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 Mars successfully on May 15,2021.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a new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规则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make sure that you don't waste food.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3616" y="1025124"/>
            <a:ext cx="934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576010" y="1778159"/>
            <a:ext cx="1041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223224" y="2541952"/>
            <a:ext cx="1448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593098" y="3219765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landed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165134" y="4686427"/>
            <a:ext cx="678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090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305" y="453349"/>
            <a:ext cx="119768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)You'd better not leave your exact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地址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online unless it's an official website.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not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独自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 the Great Way and the whole world is one family.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)People can learn something from collecting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邮票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each small picture tells us a story.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)“Sky Eye” has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from “China's eye” to “the world's eye”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have made much more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Physics this term.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26459" y="659364"/>
            <a:ext cx="1153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address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354140" y="2143918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668146" y="3617716"/>
            <a:ext cx="1073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441621" y="5048483"/>
            <a:ext cx="1243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803033" y="5801518"/>
            <a:ext cx="1252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241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215" y="955388"/>
            <a:ext cx="11503510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Jiang is pleased with the robot. It can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all his needs.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)—Amy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 you lend me your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照相机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tomorrow?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 problem.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)Look! The children are enjoying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the playground. How happy they are!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)Modern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医学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is developing fast. As a result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many diseases can be prevented or cured.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)Neil Armstrong said that one small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for a man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giant leap for mankind.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68359" y="1046638"/>
            <a:ext cx="1748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satisfy/meet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755553" y="1599553"/>
            <a:ext cx="1413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camera(s)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703955" y="2705383"/>
            <a:ext cx="160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214178" y="3779081"/>
            <a:ext cx="1332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703955" y="4887118"/>
            <a:ext cx="785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step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604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034" y="1148983"/>
            <a:ext cx="109943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a car park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hotel.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thief was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抓获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stealing in the supermarket.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boy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he wouldn't be late for school any more.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is offering a great deal of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医疗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help to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a photo show on the history of CPC in our city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71847" y="1412399"/>
            <a:ext cx="1276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858245" y="2137480"/>
            <a:ext cx="10272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009102" y="2862561"/>
            <a:ext cx="1362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promised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967514" y="3574685"/>
            <a:ext cx="1161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89414" y="4962422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708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8185" y="743806"/>
            <a:ext cx="1153219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)Young children are often taught road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avoid road accidents.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)These days there are already some robots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factories.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)“Let no Chinese go hungry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has been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the great hero Yuan Longping.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79.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)Lang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a talented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钢琴家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). He has lots of fans.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want to look up the word. Could you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借给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me a dictionary?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10756" y="949820"/>
            <a:ext cx="931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105919" y="2466648"/>
            <a:ext cx="118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794504" y="3134327"/>
            <a:ext cx="996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824484" y="4639693"/>
            <a:ext cx="1016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pianist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910756" y="5417295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179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549" y="890842"/>
            <a:ext cx="1132780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81.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 at the sign! Taking photos is not allowed in this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82.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)After watching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网球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game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is crazy about this kind of sport.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83.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order to see the blackboard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must wear glasses every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)Don't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浪费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food. You should eat up the food on the plate.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)Chinese 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广泛地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spoken in many other countries. I'm proud of that as a Chinese.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9475" y="982093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781176" y="2111646"/>
            <a:ext cx="952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587998" y="2963118"/>
            <a:ext cx="16193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1130" y="4230902"/>
            <a:ext cx="918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627514" y="4869195"/>
            <a:ext cx="1000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257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367" y="507138"/>
            <a:ext cx="1113416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86.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teachers always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us to share our feelings after reading.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believe each of Chinese will live a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富裕的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life led by our Party.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)People who fight against COVID­19(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新型冠状病毒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are all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英雄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my heart.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is a________(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仔细的，认真的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boy.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swimming was noticed by the coach.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24653" y="713152"/>
            <a:ext cx="149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049448" y="2219222"/>
            <a:ext cx="654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71043" y="4327721"/>
            <a:ext cx="1038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heroes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090949" y="5166817"/>
            <a:ext cx="1040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747040" y="5837799"/>
            <a:ext cx="1255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117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15154" y="514157"/>
            <a:ext cx="70319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根据句意及中文提示，完成下列句子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9855" y="1138267"/>
            <a:ext cx="10639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you would like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matter further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 call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)Lulu's best friend never gives up her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being a teacher.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 is not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礼貌的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make too much noise while eating or drinking.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)David feels very proud to be a member of the school volleyball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has passed a law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Yangtze River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longest river in our country.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80786" y="1218761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050466" y="2359072"/>
            <a:ext cx="996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426852" y="3492757"/>
            <a:ext cx="971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polite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205545" y="5037726"/>
            <a:ext cx="830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816761" y="5575608"/>
            <a:ext cx="1096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283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341" y="915887"/>
            <a:ext cx="97141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)She plays the piano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than Sam does.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)Her home is the closest to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she often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走路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spaceship has already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着陆，降落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 the moon.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有风的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day is perfect for flying kites.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days of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春天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are always bright here.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34797" y="1100426"/>
            <a:ext cx="957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430433" y="2574225"/>
            <a:ext cx="875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392367" y="3408813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landed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153164" y="479030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394639" y="5500305"/>
            <a:ext cx="9509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455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491" y="862183"/>
            <a:ext cx="108114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try our best to help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无家可归的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people.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97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wanted to say hello to him but I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忘记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his name.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)Benny is a member of our school soccer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story reminds us that we have to decide between life and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a very dangerous situation.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)—Knowledge is a treasure.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 it is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practice is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钥匙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it.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44916" y="1068153"/>
            <a:ext cx="1372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homeless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570889" y="1735788"/>
            <a:ext cx="944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forgot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515378" y="2609393"/>
            <a:ext cx="830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75590" y="4004991"/>
            <a:ext cx="90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5263876" y="5478789"/>
            <a:ext cx="674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key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515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244" y="1084437"/>
            <a:ext cx="112955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)Tom often starts a conversation with a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smile.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little________(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鸭子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is following its mother to begin its journey.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bread is________(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一半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price after 9 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m. in the supermarket.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good for you to brush your teeth________(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两次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)Don't forget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Miss Lee to our party.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52864" y="1283307"/>
            <a:ext cx="600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33414" y="2068615"/>
            <a:ext cx="129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duckling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627967" y="2757104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half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022297" y="4241660"/>
            <a:ext cx="86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480940" y="4925941"/>
            <a:ext cx="875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646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1670" y="636229"/>
            <a:ext cx="1102658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遂宁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like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第五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lesson best because there is a beautiful poem in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遂宁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)Children may depend on parents too much________(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they learn to look after themselves from a young age.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遂宁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)Finally they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meaning of life after the accident last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遂宁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)Nowadays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care more about the food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)These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艺术家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design won an international award.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06650" y="874516"/>
            <a:ext cx="777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fifth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041018" y="2251495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184952" y="3756194"/>
            <a:ext cx="16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233947" y="5274394"/>
            <a:ext cx="931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196863" y="5984399"/>
            <a:ext cx="1019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artists'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003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37" y="747421"/>
            <a:ext cx="10811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)All of us will remember this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星期二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we will finish our junior school life tomorrow.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)Almost every part of China has its own special forms of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传统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)China's fight against COVID­19 gives the world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宝贵的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experience.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save people's lives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doctors and scientists are risking their lives to do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医学的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research.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future is something we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创造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not something we enter.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44224" y="842244"/>
            <a:ext cx="1195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73337" y="2498921"/>
            <a:ext cx="1483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339616" y="2732579"/>
            <a:ext cx="18489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56879" y="4661208"/>
            <a:ext cx="1161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741920" y="5242121"/>
            <a:ext cx="969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021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4852" y="716508"/>
            <a:ext cx="1128477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116.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school is going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修建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new library next month.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we are in danger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very important to make a good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recent study has shown that Big Ben is falling over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very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119.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雅安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will not succeed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you work hard.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)Is wealth related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37237" y="885273"/>
            <a:ext cx="81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066829"/>
            <a:ext cx="18309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48093" y="3886657"/>
            <a:ext cx="965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975335" y="4585904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631870" y="5360455"/>
            <a:ext cx="1444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206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8341" y="765321"/>
            <a:ext cx="104671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)They are trying to use 3D printers to print food that is both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good for 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)Words could not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her feelings at that moment.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)Believe it or not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two surveys have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results.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Chinese government has done a lot to control plastic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污染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big cities.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stranger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主动提出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give her a ride on the street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she refused politely.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2044" y="1141671"/>
            <a:ext cx="19014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96529" y="1972668"/>
            <a:ext cx="1126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901042" y="3026045"/>
            <a:ext cx="10166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28341" y="4682723"/>
            <a:ext cx="1308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582918" y="4970489"/>
            <a:ext cx="17136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offered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9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14748" y="654005"/>
            <a:ext cx="7376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根据句意及首字母提示，写出正确的单词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0456" y="1517722"/>
            <a:ext cx="115035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the fifth month of the year in the Western calendar.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)As the saying goes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“An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day keeps the doctor away.”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how I can get to a nearby restaurant?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sun rises in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and sets in the west.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volleyball is this?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 must be Carla's. She loves volleyball.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74472" y="1767401"/>
            <a:ext cx="797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May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935514" y="2477405"/>
            <a:ext cx="880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944858" y="3160655"/>
            <a:ext cx="1027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409421" y="3898753"/>
            <a:ext cx="705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east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330060" y="4704239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038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097" y="738023"/>
            <a:ext cx="1071461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can't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that today is the last day of junior high school. I still remember the first day of Grade 7 like it was yesterday.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number 1,000,000 is written with a one and six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a person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foreign country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know how to ask for help politely.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)While I was watching TV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doorbell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杭州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)According to the latest census(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人口普查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a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1,411,78 million.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38250" y="982092"/>
            <a:ext cx="1084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710725" y="2477406"/>
            <a:ext cx="176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zeros/zeroes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595063" y="3176653"/>
            <a:ext cx="808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visits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774432" y="4401238"/>
            <a:ext cx="13549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0016" y="6124248"/>
            <a:ext cx="1544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population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981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6673" y="1062922"/>
            <a:ext cx="1060703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)You'd better stay indoors as it's raining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little girl used to feel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when speaking in public.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parents are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with my progress in my lessons.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include painting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gardening and stamp collecting.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)Andrew is clever and hard­working. He often works out some problems very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88392" y="1315580"/>
            <a:ext cx="1755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hard/heavily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780484" y="2036342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530975" y="2767863"/>
            <a:ext cx="2499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satisfied/surprised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024985" y="3278912"/>
            <a:ext cx="18614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hobbies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1763" y="5661669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406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41" y="898028"/>
            <a:ext cx="11274014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must be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小心的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when a stranger asks about your personal information.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tell me the way to the nearest cinema?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going there. Just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 country is safe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all countries are safe.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)Jumping the rope is a kind of full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­-body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and it is great for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大脑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app about how to learn Chinese is very popular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当中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foreigners.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37522" y="898028"/>
            <a:ext cx="134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026313" y="2671043"/>
            <a:ext cx="956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88139" y="3174740"/>
            <a:ext cx="10422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unless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49825" y="4230903"/>
            <a:ext cx="896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brain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797734" y="4822573"/>
            <a:ext cx="1353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955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733" y="790452"/>
            <a:ext cx="1087597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宿迁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task is too difficult. Lucy has no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but to ask others for help.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)Kate wanted to turn the room into a study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her husband preferred a kitchen.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four great classical Chinese novels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Journey to the West.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walk in the fresh air can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your mood after a stressful day's work.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watching the raising of the national flag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stand with our back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73969" y="874516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667278" y="1993311"/>
            <a:ext cx="86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503321" y="3144942"/>
            <a:ext cx="10759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867284" y="4187872"/>
            <a:ext cx="5229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lift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616163" y="5866064"/>
            <a:ext cx="1129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405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3793" y="754564"/>
            <a:ext cx="105424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)December is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month of a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ending of junior high school is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a new life.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can spread joy and happiness with a bright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 It's one of the best gifts that you can give to others.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students will put on a new play about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against COVID­19 tomorrow evening.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)Being overweight </a:t>
            </a:r>
            <a:r>
              <a:rPr lang="en-US" altLang="zh-CN" sz="2400" u="sng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risk of having a heart problem. You'd better exercise more.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38126" y="992850"/>
            <a:ext cx="1395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twelfth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303436" y="169209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513928" y="2466648"/>
            <a:ext cx="8451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011322" y="3865847"/>
            <a:ext cx="113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fighting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662867" y="5403486"/>
            <a:ext cx="1346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increases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424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6974" y="718761"/>
            <a:ext cx="10983558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outdoor terraces(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露台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allow people to enjoy more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light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lowering the need for electricity.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 spent his whole life doing research into rice and his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will be remembered by us all forever.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 large ship broke down in the river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at least 100 big ships unable to pass.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)After watching a news report about the first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panda-themed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tourist train from Chengdu to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Zunyi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for an exciting trip on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 is reported that a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tiger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suddenly went into a village and hurt a villager in Heilongjiang Province.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2821" y="1369368"/>
            <a:ext cx="1074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26951" y="2481640"/>
            <a:ext cx="2104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achievement(s)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728682" y="2712472"/>
            <a:ext cx="16831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leaving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4711" y="4379724"/>
            <a:ext cx="15962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8753" y="5165185"/>
            <a:ext cx="776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wild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247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277" y="908786"/>
            <a:ext cx="10919012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)Without trees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many animals cannot live on the earth. It's not easy for man to live on the earth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)—Which do you like better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camping or fishing?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fishing to camping. It's more relaxing.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the first month of a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)All the students passed the exam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their teacher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them all yesterday.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mother asked me to take after­school classes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my father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with her.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34927" y="1552248"/>
            <a:ext cx="934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28296" y="2638770"/>
            <a:ext cx="949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445001" y="3185498"/>
            <a:ext cx="1149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January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0294682" y="3746808"/>
            <a:ext cx="1757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commended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30518" y="5462212"/>
            <a:ext cx="1402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disagreed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977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0612" y="603957"/>
            <a:ext cx="102627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 learn to be independent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better it is for your future.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)They have already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Li Ping to be the team captain.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Longping's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made the whole country sad.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Monkey King keeps fighting to help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people and never gives up.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)At present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more and more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coming to Sanxingdui.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87440" y="603957"/>
            <a:ext cx="16113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13835" y="2326798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chosen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613890" y="3004531"/>
            <a:ext cx="90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773458" y="3757566"/>
            <a:ext cx="842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476688" y="5252879"/>
            <a:ext cx="1069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234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6217" y="690018"/>
            <a:ext cx="110265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德阳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)Jenny was so busy that she didn't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meeting yesterday.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42.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)Look! Some girls are dancing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tree.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43.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)Sally always feels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when her teachers ask her questions.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44.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)Everyone should take action to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animals in great danger.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45.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)On such a hot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 and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 Please give me some water.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52132" y="917547"/>
            <a:ext cx="1004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039419" y="2402102"/>
            <a:ext cx="931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758507" y="3133622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695862" y="3875899"/>
            <a:ext cx="737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268144" y="5283780"/>
            <a:ext cx="1288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655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8188" y="1120283"/>
            <a:ext cx="105532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46. (2021 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Internet is very useful and it can offer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information to 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week's match is more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than last week's.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)Teahouse is one of Lao She's most famous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is so clever that he can work out the problem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when you move down quickly to the ground.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80755" y="1380125"/>
            <a:ext cx="972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plenty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062750" y="2800135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958488" y="3563928"/>
            <a:ext cx="815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774161" y="4285435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255263" y="5005453"/>
            <a:ext cx="561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579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607" y="926685"/>
            <a:ext cx="116612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桂林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was sad because he wasn't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for the school basketball team.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must follow traffic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when crossing the street.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)Many classes were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by teachers online during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COVID-­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guess the temperature is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zero because it's freezing 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 practice more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won't succeed in winning the game.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87633" y="1143457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chosen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51469" y="2638770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rules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80752" y="3348775"/>
            <a:ext cx="130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233543" y="4058780"/>
            <a:ext cx="951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below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999102" y="4822572"/>
            <a:ext cx="1008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064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0156" y="783267"/>
            <a:ext cx="11069618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)These two sweaters are so expensive that I can afford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them.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)We'll have a party to celebrate our motherland's birthday on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1st.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)Room No. 632 in the hotel is too small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if you have a big family.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difficult to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some hot words such as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neijuan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fanersai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wude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into English.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summer vacation after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grade is quite long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Harry plans to go to a basketball camp.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02492" y="896032"/>
            <a:ext cx="1096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04283" y="2488163"/>
            <a:ext cx="1202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525002" y="3106146"/>
            <a:ext cx="14029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374090" y="4209387"/>
            <a:ext cx="193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translate/turn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7429189" y="5295910"/>
            <a:ext cx="840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870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732" y="958959"/>
            <a:ext cx="1069310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)After studying in a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school for 5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Tina can give professional treatment to her patients.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the day of the week after Saturday and before Monday.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teacher has two cute children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son and a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our duty to save energy. Please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to turn off lights and computers when you leave the office.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)Mike invited me to his birthday party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politely at once because I was preparing for an exam.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13265" y="1078912"/>
            <a:ext cx="1161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473438" y="2133161"/>
            <a:ext cx="1092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341133" y="3267282"/>
            <a:ext cx="1319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daughter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831617" y="3832869"/>
            <a:ext cx="1509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994103" y="4935070"/>
            <a:ext cx="1131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262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40" y="600386"/>
            <a:ext cx="119732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are many online libraries where you can read books for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免费的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 National Online libraries Library of China and Shanghai Library.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)I've always wanted to go on a wonderful holiday. But I can't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付得起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)Western people like to use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餐刀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forks while they are eating.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)Listen! Someone is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唱歌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the next door.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nothing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the box.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5373" y="1584520"/>
            <a:ext cx="998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586782" y="2283768"/>
            <a:ext cx="936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785022" y="3725293"/>
            <a:ext cx="96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knives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394725" y="5209848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003062" y="5905938"/>
            <a:ext cx="1110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378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0762" y="801208"/>
            <a:ext cx="107253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)Speak English as much as possible and you'll make great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 spoken English one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)After lots of practice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passed the driving test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and got the driver's license.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teacher asked us to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first report with the second to find their similarities and differences.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father used to be serious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he is very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now and often tells us funny jokes.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)Mike breaks the school rules now and then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is to say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doesn't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well in school.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7296" y="1433914"/>
            <a:ext cx="1560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496286" y="2025584"/>
            <a:ext cx="165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19353" y="3155698"/>
            <a:ext cx="1285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496286" y="4229551"/>
            <a:ext cx="1462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humorous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950458" y="5812276"/>
            <a:ext cx="1095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19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8792" y="897985"/>
            <a:ext cx="114353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all keep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about the matter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 it's a secret between 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month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 a year is September.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)—Did anyone help them finish the work?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—No. They finished it by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man didn't realize the importance of health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got seriously ill.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a rule that students are not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to use phones in class.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72388" y="1164973"/>
            <a:ext cx="861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silent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694093" y="1874978"/>
            <a:ext cx="90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ninth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401357" y="3307966"/>
            <a:ext cx="160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615646" y="4037264"/>
            <a:ext cx="74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083315" y="5521820"/>
            <a:ext cx="116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353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095" y="578912"/>
            <a:ext cx="1112699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backpack will cost me 300 yuan. But I think I can buy it more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online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our great country because it's getting stronger and stronger.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)—Why were you late for class this morning?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—On my way to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happened to see an old man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on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ground and helped him to hospital.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)Some firefighters lost their lives in the terrible fire. They are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 our heart.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little girl is so shy that she always hides herself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her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mother when meeting a stranger.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9213" y="1229519"/>
            <a:ext cx="1457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cheaply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28167" y="1778158"/>
            <a:ext cx="934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388971" y="3441233"/>
            <a:ext cx="7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lying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09213" y="5091514"/>
            <a:ext cx="1346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heroes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752374" y="5683184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697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5006" y="941016"/>
            <a:ext cx="10381129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眉山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)More than 200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 our university are sent to teach in the poor areas every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)Let's run as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as we can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we'll be late for the meeting.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front of my village is a clear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 I used to go fishing with my grandpa there.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海南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are many old people who are over a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years old in Hainan.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important for us to keep healthy eating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49509" y="1057397"/>
            <a:ext cx="1811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517793" y="2154676"/>
            <a:ext cx="640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561287" y="3217728"/>
            <a:ext cx="760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375309" y="4370751"/>
            <a:ext cx="125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9192889" y="5403485"/>
            <a:ext cx="949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999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8039" y="1066494"/>
            <a:ext cx="10165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)I'm going to visit the Forbidden City this summer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)She has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her dream of becoming a doctor.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)As a saying says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“Practice makes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铜仁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1st is National Day of the PRC.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first flight of C919 is a great success and we're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it.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20950" y="1304822"/>
            <a:ext cx="123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vacation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837692" y="2036342"/>
            <a:ext cx="1161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realized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148060" y="2778620"/>
            <a:ext cx="108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293495" y="3240285"/>
            <a:ext cx="18183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90115" y="4940907"/>
            <a:ext cx="934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380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51" y="1045019"/>
            <a:ext cx="10585524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乐山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)China's women's soccer team members hugged each other as they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game.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)Keep your eyes closed. Don't open them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 tell you to do so.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I graduate from junior high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hope to go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interesting.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doctor advised me to take the medicine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 and evening.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)Bob is such an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boy that all his friends trust him a lot.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0647" y="1702855"/>
            <a:ext cx="725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830338" y="2262253"/>
            <a:ext cx="749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28726" y="3881482"/>
            <a:ext cx="165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054091" y="4467571"/>
            <a:ext cx="86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511038" y="5512384"/>
            <a:ext cx="1112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honest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48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001989"/>
            <a:ext cx="1024127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)At table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Chinese use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while foreigners use knives and forks.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comes after June and it's one of the hottest months in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Yibin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)Time flies! It won't be long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we say goodbye to our beloved school!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</a:t>
            </a:r>
            <a:r>
              <a:rPr lang="en-US" altLang="zh-CN" sz="2400" u="sng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for each of us to speak loudly in public places.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宜宾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supposed to do exercise once or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day to keep healthy.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26787" y="1121942"/>
            <a:ext cx="1544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chopsticks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821693" y="2219222"/>
            <a:ext cx="654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July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311433" y="3310312"/>
            <a:ext cx="1312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002206" y="4424540"/>
            <a:ext cx="1218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impolite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150911" y="4973180"/>
            <a:ext cx="86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43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82475" y="654006"/>
            <a:ext cx="77526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根据句意，用括号中所给单词的适当形式填空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2884" y="1378508"/>
            <a:ext cx="1045643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parents and I had a ________(wonder) journey to Hainan.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wallpaper with cartoon patterns is ideal for my ________(son) 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next morning he got up ________(early) than before to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)For a long time in history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depended ________(great) on horses to trade goods.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)Sandy listened intently to the classical music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losing ________(her) in its beauty.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94799" y="1485003"/>
            <a:ext cx="1475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212693" y="2509679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son's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220320" y="3155137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earlier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154423" y="4241660"/>
            <a:ext cx="1112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greatly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099905" y="5823034"/>
            <a:ext cx="1041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41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5158" y="858569"/>
            <a:ext cx="1025203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)Choose________(wise) how you spend your spare time and with whom you spend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)Li Bai and Du Fu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 of the greatest poets in Chinese history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formed a ________(last) friendship.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)Scientists have found that ________(plant) talk to each other all the time. Their language is a kind of chemical.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I fell and hurt ________(I)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encouraged me to stand up and gave me a hug.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)As a TV ________(report)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my duty to tell the truth to the public.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22442" y="1003608"/>
            <a:ext cx="958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wisely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238054" y="2563467"/>
            <a:ext cx="1067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lasting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730831" y="3101350"/>
            <a:ext cx="946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230822" y="4241660"/>
            <a:ext cx="1000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640068" y="5338939"/>
            <a:ext cx="1233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reporter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734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1671" y="980516"/>
            <a:ext cx="10789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)Tianwen­1 landed on Mars ________(success) on May 15,2021.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)China's population on the mainland reached 1.41178 billion according to the ________(seven) national population census(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普查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mom gave me this computer as my ________(sixteen) birthday present.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weather report says it will be ________(rain)for two more 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the sun will come out on Tuesday.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)Over the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Bao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Chicken has become one of the most popular ________(dish)in Chinese restaurants throughout the world.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08840" y="1078911"/>
            <a:ext cx="165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659283" y="2186950"/>
            <a:ext cx="1709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seventh/7th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986821" y="2746346"/>
            <a:ext cx="1339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sixteenth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858562" y="3865142"/>
            <a:ext cx="799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887183" y="5489547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048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35" y="700776"/>
            <a:ext cx="116218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)Chinese scientists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发送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spaceship to the planet Mars to take photos in July 2020.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)They'd like to go sightseeing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staying at the hotel.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)Many people think computers and the Internet will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取代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books.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人口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China is about 1.41 billion in 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)Don't swim in the river. It's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for you.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68078" y="939062"/>
            <a:ext cx="72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688116" y="2359071"/>
            <a:ext cx="1096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050674" y="3101432"/>
            <a:ext cx="1105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replace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602610" y="4553632"/>
            <a:ext cx="1544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population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342234" y="5306667"/>
            <a:ext cx="1498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00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5" y="761751"/>
            <a:ext cx="10176734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)Students across China buy 2,800 million new ________(textbook) every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classroom used to be on the ________(four) floor of that building.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1920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________(world) first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three-­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color traffic light was put to use.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)Yesterday Alice tried paragliding and she enjoyed ________(her) very much.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earlier you travel________(wide)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better you can learn the lessons traveling can teach you.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1697" y="1390884"/>
            <a:ext cx="1412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textbooks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978083" y="1961039"/>
            <a:ext cx="1507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fourth/4th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454126" y="3084630"/>
            <a:ext cx="1398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world's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056875" y="4697363"/>
            <a:ext cx="1041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445556" y="5242121"/>
            <a:ext cx="1000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392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1370" y="625472"/>
            <a:ext cx="1049946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)Soft music can help us fall ________(sleep) faster and wake up less during the night.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)Our four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­-week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Earth Camp is a fun and ________(education) summer camp for children aged 6 to 15. Kids enjoy time outdoors while learning about the earth.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 is ________(polite) to speak when eating things.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spoke louder to make himself ________(hear)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teacher speaks ________(high)of him for his hard work.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26081" y="863758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asleep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455679" y="2305284"/>
            <a:ext cx="16491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educational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991449" y="4553632"/>
            <a:ext cx="1218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impolite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694207" y="5242121"/>
            <a:ext cx="913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121101" y="6016671"/>
            <a:ext cx="933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highly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655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6673" y="1001991"/>
            <a:ext cx="10413401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accepted an ________(invite) to the party from my friend.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list of winners will ________(put) up on the school website.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)Students are not allowed ________(take) mobile phones into the classroom.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)Each of ________(we) should study hard and do something for our country.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黑龙江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________(excite) to see that Chinese vaccines(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疫苗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are used around the world now.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31972" y="1100427"/>
            <a:ext cx="1362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invitation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039632" y="1670582"/>
            <a:ext cx="995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 put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86046" y="2714074"/>
            <a:ext cx="1044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take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998575" y="3822111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927657" y="4919596"/>
            <a:ext cx="1075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805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2734" y="998419"/>
            <a:ext cx="10348857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)Tian Wen 1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China's ________(one)Mars probe(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successfully entered space in February.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I'm available tomorrow afternoon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________________(visit)the city museum with my brother.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 at the sign! “No ________(swim)”. You can't swim 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of Hybrid Rice(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still worked in his ________(ninety)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can see many ________(different)in our villages which are getting far more beautiful.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03981" y="851215"/>
            <a:ext cx="12868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297" y="2671043"/>
            <a:ext cx="4801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will visit/am going to visit/am visiting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207162" y="3275131"/>
            <a:ext cx="1460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881902" y="4343667"/>
            <a:ext cx="1178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nineties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335129" y="4702453"/>
            <a:ext cx="21881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5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7431" y="729478"/>
            <a:ext cx="10499463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)Now more and more people like the________(silent) in the countryside.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)Dinner is ready. Please take your seats as________(quick) as possible.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)Sometimes I feel afraid of sailing by________(my)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still enjoy doing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)Don't be________(surprise) if he can pass the exam. He works harder than before.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)Put the books back on the shelf after reading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Dad will be________(happy)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24037" y="842243"/>
            <a:ext cx="1045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silence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946776" y="1907251"/>
            <a:ext cx="1058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156311" y="3052357"/>
            <a:ext cx="1000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624909" y="4134083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357513" y="5758488"/>
            <a:ext cx="1279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100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094" y="851382"/>
            <a:ext cx="114246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grandpa often does sports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I bought him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shirt for his________(sixty) birthday.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)Flowers and________(flag) are everywhere at the festival.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young________(sing)surprised us all with her wonderful voice.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)Children must learn how to protect________(they) in an earthquake.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北部湾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police usually help people out of________(danger) situations.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7425" y="1778158"/>
            <a:ext cx="1099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sixtieth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056717" y="2563467"/>
            <a:ext cx="830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flags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947072" y="3252038"/>
            <a:ext cx="940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singer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822751" y="3994234"/>
            <a:ext cx="160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7919843" y="5489547"/>
            <a:ext cx="1805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5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36" y="779694"/>
            <a:ext cx="11370834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)Mary doesn't________(real) care if her friends are the same or different.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________(seven) Big Data Expo was held successfully in Guiyang in May,2021.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Communist Party of China(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中国共产党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has ________(it) 100­year anniversary this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)Parents and schools make ________(rule)to help the students to become better and better.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)Yuan Longping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________(great) scientists in the world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known as “Father of hybrid rice”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26340" y="917547"/>
            <a:ext cx="869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624891" y="1993311"/>
            <a:ext cx="1499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Seventh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738310" y="3004530"/>
            <a:ext cx="546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its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899357" y="4134083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rules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577601" y="5241433"/>
            <a:ext cx="1511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341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39" y="872939"/>
            <a:ext cx="11123407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)Nowadays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better medical care and cleaner water help people live ________(long)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)People around the world are working on ________(reduce)the causes of global warming.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________(have)three main types of teas: green tea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black lea and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wulong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(a tea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halfway between black and green tea)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Mattew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Chimudzi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study Chinese so that he can have a good ________(communicate) with people in China one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)The________(high) of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Qomolangma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8,848.86 meters high now.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8755" y="1487702"/>
            <a:ext cx="982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859281" y="2036342"/>
            <a:ext cx="1272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reducing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250520" y="3149653"/>
            <a:ext cx="614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179755" y="4801058"/>
            <a:ext cx="2127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762085" y="5286472"/>
            <a:ext cx="976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185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1520" y="930259"/>
            <a:ext cx="107146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)We'll hold many activities to celebrate our country's ________(seventy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­-two)birthday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)People don't like________(honest)children.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)Martin went out________(angry)when he heard the news.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)Many people come to the English corner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________(include)some English speakers from the UK and the 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harder you work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the________(luck) you will be.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1520" y="1831947"/>
            <a:ext cx="2130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eventy-­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390688" y="2606497"/>
            <a:ext cx="1396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dishonest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390688" y="3330915"/>
            <a:ext cx="1026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31520" y="4822573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786968" y="5554093"/>
            <a:ext cx="1018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luckier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011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0914" y="740235"/>
            <a:ext cx="110158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)With the ________(develop)of science and technology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live a better life in the future.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the air moves ________(soft)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wind is gentle.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world is full of exciting and ________(wonder) activities that we can try and enjoy.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became interested in ________(collect) kites after he watched a documentary.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)Chinese New Year is a ________(celebrate) marking the end of winter and the beginning of spring.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06818" y="863758"/>
            <a:ext cx="1844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842823" y="1939523"/>
            <a:ext cx="873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softly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015898" y="3015288"/>
            <a:ext cx="1475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842823" y="4156034"/>
            <a:ext cx="1377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733113" y="5231799"/>
            <a:ext cx="1597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021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276" y="966146"/>
            <a:ext cx="11403105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Drive less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cycle more will reduce pollution and make streets much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)As we all know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China's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deep­sea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exploration has already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new period.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)All Chinese people think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高度地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Nanshan because of his achievements.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连云港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参观者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must show their health QR codes and check their temperature before they go into the museum.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)Jack enjoys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游泳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sunbathing with his friends.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28731" y="1595278"/>
            <a:ext cx="798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safer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30274" y="2703316"/>
            <a:ext cx="1169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entered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920283" y="3242858"/>
            <a:ext cx="933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highly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205584" y="4327721"/>
            <a:ext cx="2187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Visitors/Tourists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08177" y="5403486"/>
            <a:ext cx="1460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490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6066" y="786878"/>
            <a:ext cx="1063931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were touched by the ________(warm) of the welcome.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)After repairing his son's bike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stood up and felt a sharp ________(pain) in his knee.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treasure our own ________(value) art and culture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shadow play and paper cutting.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)Different areas have different colored soil(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土壤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). The color of soil ________(depend) on many things.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呼和浩特、包头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the sports meeting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came ________(three) in the 200 meters.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65495" y="917547"/>
            <a:ext cx="1162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warmth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25767" y="2509678"/>
            <a:ext cx="726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760407" y="3141368"/>
            <a:ext cx="1233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952248" y="4694143"/>
            <a:ext cx="126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depends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377082" y="5311536"/>
            <a:ext cx="784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943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6523" y="596814"/>
            <a:ext cx="9649609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)Yang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Zhenning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became________(interest) in science when he was a young boy.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)Zhang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Guimei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has managed to make thousands of girls receive________(educate)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73. They plan to have a big party to celebrate their daughter's ________(nineteen) birthday.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our________(surprised)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won the running race! He used to be a slow runner.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)—Is this Linda's watch?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isn't. ________(she)is red. Red is her favorite color.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41586" y="713151"/>
            <a:ext cx="1456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77821" y="2294526"/>
            <a:ext cx="1431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86523" y="3381358"/>
            <a:ext cx="1561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nineteenth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630558" y="4026507"/>
            <a:ext cx="1188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877275" y="5597123"/>
            <a:ext cx="753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745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8639" y="646987"/>
            <a:ext cx="1090825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)Lucy is hard­working and she hardly ever ________(hang) out on school nights.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)Look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________(child)are having a good time flying kites in the park.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)Pay much attention to your handwriting. You need to write ________(careful)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)Some day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Changde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will become as ________(busy) as Shenzhen.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are three ________(apple) on the table.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15546" y="896031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hangs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25364" y="2348314"/>
            <a:ext cx="1198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48639" y="4575146"/>
            <a:ext cx="125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692429" y="5242121"/>
            <a:ext cx="7625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224630" y="5984398"/>
            <a:ext cx="1000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883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097" y="1249373"/>
            <a:ext cx="106931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)George walked into the room and ________(turn) on the light.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old man lives on the ________(eight) floor.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)She fell ________(heavy) to the ground.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)We've got 3­day holiday ________(include) New Year's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couldn't do all the work by ________(us)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51915" y="1487702"/>
            <a:ext cx="103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608026" y="2186950"/>
            <a:ext cx="976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eighth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521113" y="2911366"/>
            <a:ext cx="1062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266906" y="3714535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252645" y="4393979"/>
            <a:ext cx="1365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90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6672" y="1030692"/>
            <a:ext cx="101767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86.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)Beijing Opera brings to life many ancient ________(story) that help shape Chinese culture.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)More than thirty groups of ________(scientist) are working to develop a vaccine for COVID­19.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our surprise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 8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­-year-­old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girl became the ________(win) of the dancing competition.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89.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淮安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have no ________(choose) but to wait outside.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has ________(rapid) become a world leader in high speed rail. Journeys that took days now take hours.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30968" y="1164973"/>
            <a:ext cx="1014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6958147" y="2165434"/>
            <a:ext cx="1330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166169" y="3897415"/>
            <a:ext cx="1059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winner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113423" y="4446055"/>
            <a:ext cx="1061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choice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113423" y="4935954"/>
            <a:ext cx="1037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rapidly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699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5916" y="984046"/>
            <a:ext cx="10338098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 much is the watch?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ten ________(dollar)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)Could you please give us a general ________(introduce) about the changes in your life?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)They like pears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they don't like ________(strawberry)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word “ginseng” comes from the ________(China) word “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ren­shen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)Nowadays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shared ________(car) are becoming more and more popular.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3716" y="1649067"/>
            <a:ext cx="10193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dollars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339082" y="2208464"/>
            <a:ext cx="1731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introduction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7869706" y="3260758"/>
            <a:ext cx="17453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strawberries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339082" y="3851387"/>
            <a:ext cx="1170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389806" y="4930149"/>
            <a:ext cx="681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430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9855" y="996207"/>
            <a:ext cx="10348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96.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my disappointment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new movie is so________(meaning)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龙东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)Now many wild animals are in________(dangerous). We should protect them.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绥化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teacher always gives me some useful ________(suggest)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99.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about one ________(hour) bus ride from my home to the airport.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)China is one of the 193 member ________(state) in the UN.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6770" y="1616794"/>
            <a:ext cx="1734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324219" y="1970010"/>
            <a:ext cx="16744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753" y="3845657"/>
            <a:ext cx="1643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355151" y="4403025"/>
            <a:ext cx="965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hour's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7788429" y="5494521"/>
            <a:ext cx="918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states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859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9704" y="894456"/>
            <a:ext cx="9854004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 you mind me ________(open) the window?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)Mr. Xi Jinping encourages young people to find ________(happy) in hard work.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popular ________(hire) a boat and row on the Xuanwu Lake.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tell me what the sign means?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—Keep distance in public places to avoid ________(catch) a virus.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泰州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)—Mum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could I take off my mask today? It's a little hot.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afraid we ________(wear) masks for some more time.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95314" y="775911"/>
            <a:ext cx="18165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opening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7748" y="2025584"/>
            <a:ext cx="1444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701194" y="2638770"/>
            <a:ext cx="1004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hire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770143" y="4295448"/>
            <a:ext cx="1223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catching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775154" y="5078550"/>
            <a:ext cx="19260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will wear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4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50" y="1102423"/>
            <a:ext cx="10510221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106.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盐城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making a fruit salad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you'd better ________(choose) fresh fruit.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淮安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)________(not make) any noise. The baby is sleeping.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淮安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)Social workers in our community are patient enough ________(explain) how to register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Huaishangtong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注册淮上通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109.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)Life is invaluable. This is a price we must pay and a price worth ________(pay)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)Touched by doctors and nurses in Wuhan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 Ming wants ________(be) a doctor when he grows up.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04461" y="1102423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479123" y="2273010"/>
            <a:ext cx="1920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make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57794" y="3379135"/>
            <a:ext cx="1409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122760" y="4148159"/>
            <a:ext cx="16200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paying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01921" y="5578696"/>
            <a:ext cx="830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be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566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5" y="1023463"/>
            <a:ext cx="103058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)President Xi Jinping said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“Happiness is ________(achieve) through hard work.”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teacher asked Ben ________(answer) a question in class.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 ________(sit) down and began to read a newspaper.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)Beijing Opera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 important part of Chinese culture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________(have) a history of over 200 years.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92091" y="1251034"/>
            <a:ext cx="1299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achieved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031212" y="2735590"/>
            <a:ext cx="1421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answer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670436" y="3852598"/>
            <a:ext cx="12365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sat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9996" y="5304880"/>
            <a:ext cx="12298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78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1671" y="869327"/>
            <a:ext cx="11069618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promised Li Ming I would keep the secret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)So far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built nearly 600,000 cultural centers in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村庄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)I'm not sure how I feel about that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 my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第十八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birthday coming.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is a low brick wall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之间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garden and the field beyond.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)Tomorrow is Father's Day. Let's get prepared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今晚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give Dad a big surprise.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63135" y="960578"/>
            <a:ext cx="1000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59337" y="2068615"/>
            <a:ext cx="1099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villages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105629" y="2530280"/>
            <a:ext cx="1542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eighteenth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301863" y="3703777"/>
            <a:ext cx="1287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211368" y="4758027"/>
            <a:ext cx="1084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tonight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181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0734"/>
            <a:ext cx="24849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语法填空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6366" y="1077336"/>
            <a:ext cx="112524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)When I went past the bank yesterday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saw ________ old man lying on the street.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)—I'm hungry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—There ________ some bread on the table. Remember to wash your hands.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)—Oh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god! ________is Wang Feng now? The football match is starting soon.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—He may be in the library. He often reads at this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clever the boy is! He just won the first prize in Super Brain.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fight against COVID­19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nurse didn't stop 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she was tired.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68695" y="107733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16448" y="2821650"/>
            <a:ext cx="37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203572" y="3283315"/>
            <a:ext cx="1031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243079" y="4994695"/>
            <a:ext cx="757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9887330" y="5586366"/>
            <a:ext cx="2304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though/although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561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5004" y="682875"/>
            <a:ext cx="11295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)Chinese scientist Yuan Longping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renowned or developing the first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hybird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rice strain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died of organ failure at 91________ May 22th,2021.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 ________ yogurt do you need?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need one cup of yogurt.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)Qu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Dongyu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________ official(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官员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the United Nations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 is from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Yongzhou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birthday of the People's Republic of China falls ________ October 1st.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Yangtze is the longest river in China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the Amazon is longer than it.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36615" y="1326337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879200" y="1896493"/>
            <a:ext cx="8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999123" y="291846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9606939" y="4037264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544425" y="5145302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821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6829" y="1572062"/>
            <a:ext cx="96711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am very busy ________ Friday.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like dogs ________ they're friendly and smart.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a clever boy 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is!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you go to the party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you'll have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good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time.</a:t>
            </a:r>
            <a:endParaRPr lang="zh-CN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6261311" y="1767401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943002" y="2264559"/>
            <a:ext cx="18267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21531" y="3294689"/>
            <a:ext cx="936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What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202531" y="3955487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If/When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87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396" y="707962"/>
            <a:ext cx="1171507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)Suzhou Museum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the north of the Lion Forest Garden.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)In China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小学的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education is given to pupils between ages of 6 and 12.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need to increase our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知识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the history of the Communist Party of China.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苏州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)Don't get on the bus before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清点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the total number of your team members.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grandpa likes drinking ________________(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绿茶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lot.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93650" y="906789"/>
            <a:ext cx="599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lies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22295" y="1713613"/>
            <a:ext cx="1165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primary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483703" y="3122864"/>
            <a:ext cx="1548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405639" y="4564389"/>
            <a:ext cx="1274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counting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405639" y="6005914"/>
            <a:ext cx="1371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green tea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8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460" y="765322"/>
            <a:ext cx="106715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)Helen always ________________(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和睦相处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her classmates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she is popular in her class.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37.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)Everyone should take action to save water. ________________(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毕竟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water resource is limited.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38.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are going to ________________(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建立，创建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recycling stations in our town to collect old clothes.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)It's not safe to leave a baby in a car by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它自己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big tree over there is probably one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years old.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37867" y="1035881"/>
            <a:ext cx="5122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gets on(well) with/gets along(well) with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417216" y="3144380"/>
            <a:ext cx="1482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372816" y="3901423"/>
            <a:ext cx="952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029710" y="5381970"/>
            <a:ext cx="865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itself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148937" y="6088371"/>
            <a:ext cx="125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852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4. Unit 14</Template>
  <TotalTime>333</TotalTime>
  <Words>9194</Words>
  <Application>Microsoft Office PowerPoint</Application>
  <PresentationFormat>Widescreen</PresentationFormat>
  <Paragraphs>726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2" baseType="lpstr">
      <vt:lpstr>等线</vt:lpstr>
      <vt:lpstr>等线 Light</vt:lpstr>
      <vt:lpstr>楷体</vt:lpstr>
      <vt:lpstr>宋体</vt:lpstr>
      <vt:lpstr>微软雅黑</vt:lpstr>
      <vt:lpstr>Arial</vt:lpstr>
      <vt:lpstr>Calibri</vt:lpstr>
      <vt:lpstr>Courier New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22</cp:revision>
  <dcterms:created xsi:type="dcterms:W3CDTF">2021-11-26T01:05:58Z</dcterms:created>
  <dcterms:modified xsi:type="dcterms:W3CDTF">2021-11-26T06:39:05Z</dcterms:modified>
</cp:coreProperties>
</file>