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870649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4137767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991587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2611168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401262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115304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016854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31371926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2160937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3382143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62991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1049001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27975589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59910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988658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2515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2121380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3672512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911801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2168556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BCC7B05C-64BD-4503-9958-2ADD88850CA5}"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150E5FB9-A122-4E1D-A015-3F48A9BE410A}" type="slidenum">
              <a:rPr lang="zh-CN" altLang="en-US" smtClean="0"/>
              <a:t>‹#›</a:t>
            </a:fld>
            <a:endParaRPr lang="zh-CN" altLang="en-US"/>
          </a:p>
        </p:txBody>
      </p:sp>
    </p:spTree>
    <p:extLst>
      <p:ext uri="{BB962C8B-B14F-4D97-AF65-F5344CB8AC3E}">
        <p14:creationId xmlns:p14="http://schemas.microsoft.com/office/powerpoint/2010/main" val="1747928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t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C7B05C-64BD-4503-9958-2ADD88850CA5}"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0E5FB9-A122-4E1D-A015-3F48A9BE410A}"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2600284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T004.TIF" TargetMode="External"/><Relationship Id="rId7" Type="http://schemas.openxmlformats.org/officeDocument/2006/relationships/image" Target="E24.TIF" TargetMode="External"/><Relationship Id="rId2"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E23.TIF" TargetMode="External"/><Relationship Id="rId10" Type="http://schemas.openxmlformats.org/officeDocument/2006/relationships/image" Target="E26.TIF" TargetMode="External"/><Relationship Id="rId4" Type="http://schemas.openxmlformats.org/officeDocument/2006/relationships/image" Target="../media/image3.png"/><Relationship Id="rId9"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67319" y="872731"/>
            <a:ext cx="7571303"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第十三单元综合提优测评卷</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535456" y="2841379"/>
            <a:ext cx="484139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0138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57" y="854913"/>
            <a:ext cx="1042415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—Who ________ the tennis game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—Jack. He ________ all the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won  B. won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  D. won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Apple Watch is very beautiful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too expensive. So I can't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support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offer  D. afford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87405" y="110042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390878" y="458590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65987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1" y="984006"/>
            <a:ext cx="1031658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 the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Lily. It's time for you to go to bed.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off  B. turn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山东滨州第四中学模拟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dog is still ________ after the accident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treatment has ________ the owner about $500.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  B. 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living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spent  D. lively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91509" y="125103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066229" y="338466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72106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4" y="786795"/>
            <a:ext cx="1039188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Basketball is so popular that ________ people play it for fun and exercise.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millions  B. millions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million  D. million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山东滨州博兴实验中学一模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did you get these old doors?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the old houses which were ________ by the workers.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took down  B. pulled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turned down  D. put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34269" y="105739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6393648" y="396196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85182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6" y="800688"/>
            <a:ext cx="1014446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 Jim but also his sister ________ a few cities in the south since they came to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visited  B. has visited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visited  D. visits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Yang Jiang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famous female writer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for a few years so far.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died  B. has been dead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has been died  D. has been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death</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24415" y="104663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7297290" y="394044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3127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901" y="614547"/>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绵阳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29552" y="1424029"/>
            <a:ext cx="1004764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Daisy was in the bathroom. She was brushing her teeth and the tap(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水龙头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on. Water was running.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that tap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voice said loudly. Daisy was shocked.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saw no one. “Turn that tap off. You are wasting water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Someone shouted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time Daisy turned off the tap and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“Who...who are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545736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47427" y="1045020"/>
            <a:ext cx="117903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a drop of water. It's not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me to get here. Do you know where I'm 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the tap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Daisy.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A few days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flying comfortably in a cloud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enjoying the view from the sky. Then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into a river and that river carried me to a lake. Then it was time for me to get cleaned up.” “Really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Daisy doubted. “Yes. I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after my journey. So in order to make me safe to drink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gave me a complete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travelled in the pipes(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管道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under the streets. I waited there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called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here I 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88030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5013" y="958917"/>
            <a:ext cx="897187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Daisy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this is the end of your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When you've finished with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be back in the sea again. That's where I came from in the first place. Remember not to waste me or pollute me. I'm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gold. See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“Wait a minute. What do you mean by gold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there was no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water had gone.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22130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2739" y="1335435"/>
            <a:ext cx="903642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looked out  B. looked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looked around  D. looked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impatiently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impolitely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happily  D. kindly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lucky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comfortable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easy  D. fast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moved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stepped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broke  D. dropped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pleased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dirty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dangerous  D. tired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73858" y="161679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973858" y="235981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973858" y="304142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973858" y="37629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1901722" y="4442010"/>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4177277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56328" y="1582861"/>
            <a:ext cx="804313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training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check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holiday  D. cleaning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until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though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because  D. if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history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life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chance  D. journey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expensive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important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valuable  D. different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gold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reply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noise  D.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4827" y="18211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736047" y="25211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724827" y="324485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724827" y="401835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724827" y="473251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404202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584" y="646820"/>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56576" y="793376"/>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57432" y="1477817"/>
            <a:ext cx="10639312" cy="5262979"/>
          </a:xfrm>
          <a:prstGeom prst="rect">
            <a:avLst/>
          </a:prstGeom>
        </p:spPr>
        <p:txBody>
          <a:bodyPr wrap="square">
            <a:spAutoFit/>
          </a:bodyPr>
          <a:lstStyle/>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Boyan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Slat has been dreaming of cleaning up the world's oceans for a long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2010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went on a diving(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潜水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vacation in Greece and was shocked. “I saw more plastic bags than fish in the water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then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Slat began to pay more attention to ocean pollution. He decided to give up higher education and set up the Ocean Cleanup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non­government organization. Its purpose is to clean up ocean rubbish. He has set up the world's first ocean cleanup system(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系统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 his team.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75816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7070" y="539243"/>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T004.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675886" y="1120293"/>
            <a:ext cx="1157063" cy="969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18737" y="1503860"/>
            <a:ext cx="7494495"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听句子，选出与其意思相符的图片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07725" y="2843165"/>
            <a:ext cx="441339"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pic>
        <p:nvPicPr>
          <p:cNvPr id="1027" name="Picture 3" descr="E23.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2124020" y="2578697"/>
            <a:ext cx="917538" cy="9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354253" y="2843165"/>
            <a:ext cx="428322"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pic>
        <p:nvPicPr>
          <p:cNvPr id="1028" name="Picture 4" descr="E24.TIF"/>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4931766" y="2599980"/>
            <a:ext cx="859920" cy="89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6720545" y="2843164"/>
            <a:ext cx="425116"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pic>
        <p:nvPicPr>
          <p:cNvPr id="7" name="Picture 6"/>
          <p:cNvPicPr>
            <a:picLocks noChangeAspect="1"/>
          </p:cNvPicPr>
          <p:nvPr/>
        </p:nvPicPr>
        <p:blipFill>
          <a:blip r:embed="rId8"/>
          <a:stretch>
            <a:fillRect/>
          </a:stretch>
        </p:blipFill>
        <p:spPr>
          <a:xfrm>
            <a:off x="7382405" y="2578697"/>
            <a:ext cx="692115" cy="1149172"/>
          </a:xfrm>
          <a:prstGeom prst="rect">
            <a:avLst/>
          </a:prstGeom>
        </p:spPr>
      </p:pic>
      <p:sp>
        <p:nvSpPr>
          <p:cNvPr id="8" name="Rectangle 7"/>
          <p:cNvSpPr/>
          <p:nvPr/>
        </p:nvSpPr>
        <p:spPr>
          <a:xfrm>
            <a:off x="1544146" y="3961960"/>
            <a:ext cx="443519"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pic>
        <p:nvPicPr>
          <p:cNvPr id="1029" name="Picture 5" descr="E26.TIF"/>
          <p:cNvPicPr>
            <a:picLocks noChangeAspect="1" noChangeArrowheads="1"/>
          </p:cNvPicPr>
          <p:nvPr/>
        </p:nvPicPr>
        <p:blipFill>
          <a:blip r:embed="rId9" r:link="rId10" cstate="print">
            <a:extLst>
              <a:ext uri="{28A0092B-C50C-407E-A947-70E740481C1C}">
                <a14:useLocalDpi xmlns:a14="http://schemas.microsoft.com/office/drawing/2010/main" val="0"/>
              </a:ext>
            </a:extLst>
          </a:blip>
          <a:srcRect/>
          <a:stretch>
            <a:fillRect/>
          </a:stretch>
        </p:blipFill>
        <p:spPr bwMode="auto">
          <a:xfrm>
            <a:off x="2124020" y="3961960"/>
            <a:ext cx="1006455" cy="57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4354253" y="4020483"/>
            <a:ext cx="412292"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pic>
        <p:nvPicPr>
          <p:cNvPr id="10" name="Picture 9"/>
          <p:cNvPicPr>
            <a:picLocks noChangeAspect="1"/>
          </p:cNvPicPr>
          <p:nvPr/>
        </p:nvPicPr>
        <p:blipFill>
          <a:blip r:embed="rId11"/>
          <a:stretch>
            <a:fillRect/>
          </a:stretch>
        </p:blipFill>
        <p:spPr>
          <a:xfrm>
            <a:off x="4958572" y="3496235"/>
            <a:ext cx="1410816" cy="1113122"/>
          </a:xfrm>
          <a:prstGeom prst="rect">
            <a:avLst/>
          </a:prstGeom>
        </p:spPr>
      </p:pic>
      <p:sp>
        <p:nvSpPr>
          <p:cNvPr id="11" name="Rectangle 10"/>
          <p:cNvSpPr/>
          <p:nvPr/>
        </p:nvSpPr>
        <p:spPr>
          <a:xfrm>
            <a:off x="696601" y="5075082"/>
            <a:ext cx="10190170"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2" name="Rectangle 11"/>
          <p:cNvSpPr/>
          <p:nvPr/>
        </p:nvSpPr>
        <p:spPr>
          <a:xfrm>
            <a:off x="1987665" y="525974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13" name="Rectangle 12"/>
          <p:cNvSpPr/>
          <p:nvPr/>
        </p:nvSpPr>
        <p:spPr>
          <a:xfrm>
            <a:off x="3888519" y="523952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14" name="Rectangle 13"/>
          <p:cNvSpPr/>
          <p:nvPr/>
        </p:nvSpPr>
        <p:spPr>
          <a:xfrm>
            <a:off x="5655684" y="52597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5" name="Rectangle 14"/>
          <p:cNvSpPr/>
          <p:nvPr/>
        </p:nvSpPr>
        <p:spPr>
          <a:xfrm>
            <a:off x="7454588" y="5239524"/>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16" name="Rectangle 15"/>
          <p:cNvSpPr/>
          <p:nvPr/>
        </p:nvSpPr>
        <p:spPr>
          <a:xfrm>
            <a:off x="9239459" y="525974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30879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6" y="862141"/>
            <a:ext cx="1104810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8 million tons of plastic end up in our oceans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can take up to 500 years to break down. In 2018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World Economic Forum predicted that the weight of ocean plastic would match that of all the fish in our oceans by 2050. Sea animals easily get caught in plastic. They can't move. They can even die if they eat it. Smaller plastic pieces can also enter the food chain(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end up in our bodies.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Slat's plan was to create 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environmentally-­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friendly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large system to clear out plastic rubbish from the ocean.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61932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66222" y="1353336"/>
            <a:ext cx="99615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seven years of tests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October 2nd,2019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machine called System 001/B came out. It successfully caught and collected a large amount of plastic rubbish floating in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Slat and his team are working to improve System 001/B. Their dream is to clear out 90 percent of all the ocean plastic by 2040.</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6357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6" y="1460913"/>
            <a:ext cx="1002612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did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Boyan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Slat care more about after his vacation in Greece?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Diving.  B. Plastic bags.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Ocean pollution.  D. Higher education.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How long does it take to break down 8 million tons of plastic?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More than 7 years.  B. Up to 30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Less than 40 years.  D. About 500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40371" y="167058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640371" y="382790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3997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857" y="1371238"/>
            <a:ext cx="1047794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From the prediction of the World Forum in 2018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learn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little pollution ends up in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ocean plastic pollution is serious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animals prefer plastic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people like sea food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87916" y="163830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7005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8348" y="528611"/>
            <a:ext cx="945597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How did System 001/B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collected much plastic rubbish in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dealt with all the rubbish in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cleared out rubbish everywhere.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 cleared out 90% of the plastic.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What's the main idea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Animals and humans.  B. Plastic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Life in the future.  D. Ocean cleanup.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96950" y="7561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396950" y="442454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03457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66170" y="463939"/>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荆州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48639" y="1457383"/>
            <a:ext cx="1106961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may have heard the saying “The Yangtze River is China's mother river.” It's almost 6,400 kilometers long. As the world's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third-­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longest river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covers one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­-fifth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China's land area. The Yangtze River Economic Zone(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长江经济带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covers eleven provinces and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making up about 40 percent of China's total population and GDP.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December 26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passed the Yangtze River Protection Law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came into force on March 1,2021. It is the first law to protect a waterway in China.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95256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035" y="837012"/>
            <a:ext cx="1063931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mother river is in great need of protection because something is wrong with it.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of overfishing and water 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river's Chinese paddlefish has died out there. There's also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desertified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 and soil pollution near the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the law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fishing will not be allowed in all of the Yangtze's natural waterways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including its major tributaries(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支流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lakes. Those who are caught fishing will be fined(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罚款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50,000 to 500,000 yuan.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164977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8" y="1188401"/>
            <a:ext cx="988627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Digging sand will be strictly limited(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限制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river. Many companies are digging sand along the river.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has led to lower water levels on the river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has caused the river's water quality to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decline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Companies and factories along the river will need to focus on green development. If their activities do harm to the waterways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will be moved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law says.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9984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690018"/>
            <a:ext cx="944521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does the first paragraph tell us about the Yangtze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old it is.  B. Why it's important.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problems it has.  D. Where it joins the sea.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 do we know about the Yangtze River Protection Law?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was passed on March 1,2021.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came into force about ten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has increased the population of the area.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It's the first law to protect a waterway in China.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18466" y="92830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731556" y="310134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2875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80273" y="1342536"/>
            <a:ext cx="6096000" cy="3785652"/>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What does Paragraph 3 explain?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Why the river needs protection.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the river is being polluted.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Chinese paddlefish died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How the river will be protected.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89834" y="157376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74188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40066"/>
            <a:ext cx="7602071"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听五段对话及五个问题，选择正确答案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39209" y="2160117"/>
            <a:ext cx="718252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Manatees.  B. Tigers.  C. Pandas.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It was made of old jeans.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woman's mother bought it for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woman bought the bag in the shop.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945589" y="24236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945589" y="31487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19968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664932"/>
            <a:ext cx="1031658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does the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decline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5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Disappear.  B. Become worse.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 hard to test.  D. Be easy to control.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is true about protecting the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People can't fish in the river's major tributaries.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Digging sand will not be allowed in the river anymore.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Companies along the river will be moved to other places.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Anyone who causes pollution will be fined at least 50,000 yuan.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60283" y="87451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649061" y="30583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3751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448" y="754397"/>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阅读还原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36319" y="1351552"/>
            <a:ext cx="9957996"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阅读下面短文，从短文后的选项中选出可以填入空白处的最佳选项。选项中有两项为多余选项。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61478" y="2687369"/>
            <a:ext cx="8537986" cy="390709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This makes some old people and children 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As well as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animals are also harmed by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 can make our lakes and rivers cleaner and cleaner.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It's time for all of us to take action right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Because of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places have already been polluted.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Trees reduce dust and help keep the air clean.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A few of us should take action to protect the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033985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9" y="1385610"/>
            <a:ext cx="1004764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Pollution is one of the biggest problems in the world today. In many places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rubbish is thrown into lakes and rivers.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some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air is filled with pollution.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If it is not cleaned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people will be hurt.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Land and water pollution kills many animals every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983983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0" y="740192"/>
            <a:ext cx="945597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we do not act to improve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living things will be killed by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separate rubbish into different groups. In this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can be recycled and reused. We had better plant more trees.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shouldn't put the waste into lakes or rivers.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we can do these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make the world a better place to live 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613653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896" y="3418720"/>
            <a:ext cx="10194664"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85879" y="3603385"/>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4" name="Rectangle 3"/>
          <p:cNvSpPr/>
          <p:nvPr/>
        </p:nvSpPr>
        <p:spPr>
          <a:xfrm>
            <a:off x="4376357" y="36033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6083933" y="3603384"/>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6" name="Rectangle 5"/>
          <p:cNvSpPr/>
          <p:nvPr/>
        </p:nvSpPr>
        <p:spPr>
          <a:xfrm>
            <a:off x="7780568" y="360338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9870434" y="3603383"/>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Tree>
    <p:extLst>
      <p:ext uri="{BB962C8B-B14F-4D97-AF65-F5344CB8AC3E}">
        <p14:creationId xmlns:p14="http://schemas.microsoft.com/office/powerpoint/2010/main" val="300680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980" y="851215"/>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57431" y="1682212"/>
            <a:ext cx="1010143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我们应该立刻行动起来，帮助他们摆脱困境。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________ ________ right now to help them out of the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在扔掉废弃物前进行分类是必要的。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necessary to divide the waste into different kinds before we ________ it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415167" y="2638770"/>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5" name="Rectangle 4"/>
          <p:cNvSpPr/>
          <p:nvPr/>
        </p:nvSpPr>
        <p:spPr>
          <a:xfrm>
            <a:off x="4755981" y="2638770"/>
            <a:ext cx="9589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action</a:t>
            </a:r>
            <a:endParaRPr lang="zh-CN" altLang="en-US" dirty="0"/>
          </a:p>
        </p:txBody>
      </p:sp>
      <p:sp>
        <p:nvSpPr>
          <p:cNvPr id="6" name="Rectangle 5"/>
          <p:cNvSpPr/>
          <p:nvPr/>
        </p:nvSpPr>
        <p:spPr>
          <a:xfrm>
            <a:off x="9836279" y="4790299"/>
            <a:ext cx="9319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throw</a:t>
            </a:r>
            <a:endParaRPr lang="zh-CN" altLang="en-US" dirty="0"/>
          </a:p>
        </p:txBody>
      </p:sp>
      <p:sp>
        <p:nvSpPr>
          <p:cNvPr id="7" name="Rectangle 6"/>
          <p:cNvSpPr/>
          <p:nvPr/>
        </p:nvSpPr>
        <p:spPr>
          <a:xfrm>
            <a:off x="1454541" y="5511062"/>
            <a:ext cx="827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away</a:t>
            </a:r>
            <a:endParaRPr lang="zh-CN" altLang="en-US" dirty="0"/>
          </a:p>
        </p:txBody>
      </p:sp>
    </p:spTree>
    <p:extLst>
      <p:ext uri="{BB962C8B-B14F-4D97-AF65-F5344CB8AC3E}">
        <p14:creationId xmlns:p14="http://schemas.microsoft.com/office/powerpoint/2010/main" val="81319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4" y="888630"/>
            <a:ext cx="1026279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山东枣庄三十九中一模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这个故事使我们回想起在一起时快乐的童年时光。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story ________  ________ our happy childhood together.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明年广州将会使用更多智能出租车。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smart taxis ________ ________ ________ in Guangzhou next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bought a toy car yesterday. The wheels of it ________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是由木头制成的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46319" y="2628013"/>
            <a:ext cx="11787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brought</a:t>
            </a:r>
            <a:endParaRPr lang="zh-CN" altLang="en-US" dirty="0"/>
          </a:p>
        </p:txBody>
      </p:sp>
      <p:sp>
        <p:nvSpPr>
          <p:cNvPr id="4" name="Rectangle 3"/>
          <p:cNvSpPr/>
          <p:nvPr/>
        </p:nvSpPr>
        <p:spPr>
          <a:xfrm>
            <a:off x="4541740" y="2541952"/>
            <a:ext cx="763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back</a:t>
            </a:r>
            <a:endParaRPr lang="zh-CN" altLang="en-US" dirty="0"/>
          </a:p>
        </p:txBody>
      </p:sp>
      <p:sp>
        <p:nvSpPr>
          <p:cNvPr id="5" name="Rectangle 4"/>
          <p:cNvSpPr/>
          <p:nvPr/>
        </p:nvSpPr>
        <p:spPr>
          <a:xfrm>
            <a:off x="3925866" y="4072917"/>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a:t>
            </a:r>
            <a:endParaRPr lang="zh-CN" altLang="en-US" dirty="0"/>
          </a:p>
        </p:txBody>
      </p:sp>
      <p:sp>
        <p:nvSpPr>
          <p:cNvPr id="6" name="Rectangle 5"/>
          <p:cNvSpPr/>
          <p:nvPr/>
        </p:nvSpPr>
        <p:spPr>
          <a:xfrm>
            <a:off x="5305091" y="4072916"/>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
        <p:nvSpPr>
          <p:cNvPr id="7" name="Rectangle 6"/>
          <p:cNvSpPr/>
          <p:nvPr/>
        </p:nvSpPr>
        <p:spPr>
          <a:xfrm>
            <a:off x="6461112" y="3999846"/>
            <a:ext cx="782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used</a:t>
            </a:r>
            <a:endParaRPr lang="zh-CN" altLang="en-US" dirty="0"/>
          </a:p>
        </p:txBody>
      </p:sp>
      <p:sp>
        <p:nvSpPr>
          <p:cNvPr id="8" name="Rectangle 7"/>
          <p:cNvSpPr/>
          <p:nvPr/>
        </p:nvSpPr>
        <p:spPr>
          <a:xfrm>
            <a:off x="10007544" y="4747269"/>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9" name="Rectangle 8"/>
          <p:cNvSpPr/>
          <p:nvPr/>
        </p:nvSpPr>
        <p:spPr>
          <a:xfrm>
            <a:off x="1120434" y="5425001"/>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10" name="Rectangle 9"/>
          <p:cNvSpPr/>
          <p:nvPr/>
        </p:nvSpPr>
        <p:spPr>
          <a:xfrm>
            <a:off x="2505173" y="5425001"/>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11" name="Rectangle 10"/>
          <p:cNvSpPr/>
          <p:nvPr/>
        </p:nvSpPr>
        <p:spPr>
          <a:xfrm>
            <a:off x="3654638" y="5425001"/>
            <a:ext cx="88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wood</a:t>
            </a:r>
            <a:endParaRPr lang="zh-CN" altLang="en-US" dirty="0"/>
          </a:p>
        </p:txBody>
      </p:sp>
    </p:spTree>
    <p:extLst>
      <p:ext uri="{BB962C8B-B14F-4D97-AF65-F5344CB8AC3E}">
        <p14:creationId xmlns:p14="http://schemas.microsoft.com/office/powerpoint/2010/main" val="178013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41386" y="657578"/>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27588" y="1776457"/>
            <a:ext cx="9466728"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现实中，大到自然环境和社会环境，小到个人生活和学习，变化无处不在，面对变化，唯有积极适应，才能有所进步和收获。</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某英文网站正在开展以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适应变化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为主题的征文活动，假如你是李华，请用英语写一篇短文投稿，谈谈你生活中的一个变化，你是如何应对这个变化的，以及有什么收获。</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283376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87" y="1679638"/>
            <a:ext cx="8139953"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提示词语：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enjoy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challenge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is the change that happened in your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did you deal with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have you learned from the experience?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996042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611101"/>
            <a:ext cx="1033809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changes in a person's life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92536" y="1331863"/>
            <a:ext cx="9463144"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 I entered middle school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felt lonely. I missed my old friends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I knew I had to fit in. I offered help to my class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 in the after­school activities and invited my classmates to my birthday party. Gradually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made some friends and enjoyed the company of my new classmates.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 this experience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get to know change brings challenges as well as opportunities. When change comes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face it and take actions.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0916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3454" y="894330"/>
            <a:ext cx="75590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The trees must be taken good care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trees must be watered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trees must be planted.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Monkeys.  B. Rabbits.  C. Dogs.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Recycling paper is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Recycling paper is easy.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Recycling is useless.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96435" y="1111185"/>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4" name="Rectangle 3"/>
          <p:cNvSpPr/>
          <p:nvPr/>
        </p:nvSpPr>
        <p:spPr>
          <a:xfrm>
            <a:off x="3058417" y="329498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3196435" y="408029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2105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9" y="750824"/>
            <a:ext cx="8161468"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听一段对话及五个问题，选择正确答案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18908" y="1349765"/>
            <a:ext cx="822601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China.  B. India.  C. Japan.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Elephants.  B. Giraffes.  C. Pandas.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Play a game.  B. Sing songs.  C. Take photos.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Six dollars.  B. Nine dollars.  C. Twelve dollars.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At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in the afternoon.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in the evening.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in the morning.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144838" y="158182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144838" y="227554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3130410" y="305792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3144838" y="386644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3144838" y="446539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74127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860" y="697036"/>
            <a:ext cx="7408433"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听短文，根据短文内容完成下列句子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69403" y="1801586"/>
            <a:ext cx="984324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Pandas are beautiful ________ and ________ animals.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Pandas look like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Pandas like eating ________ and leaves.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Now many of pandas' living areas are becoming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Many people hunt pandas for their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288215" y="2025585"/>
            <a:ext cx="9028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black</a:t>
            </a:r>
            <a:endParaRPr lang="zh-CN" altLang="en-US" dirty="0"/>
          </a:p>
        </p:txBody>
      </p:sp>
      <p:sp>
        <p:nvSpPr>
          <p:cNvPr id="5" name="Rectangle 4"/>
          <p:cNvSpPr/>
          <p:nvPr/>
        </p:nvSpPr>
        <p:spPr>
          <a:xfrm>
            <a:off x="7028049" y="2025585"/>
            <a:ext cx="8898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white</a:t>
            </a:r>
            <a:endParaRPr lang="zh-CN" altLang="en-US" dirty="0"/>
          </a:p>
        </p:txBody>
      </p:sp>
      <p:sp>
        <p:nvSpPr>
          <p:cNvPr id="6" name="Rectangle 5"/>
          <p:cNvSpPr/>
          <p:nvPr/>
        </p:nvSpPr>
        <p:spPr>
          <a:xfrm>
            <a:off x="4574326" y="2760803"/>
            <a:ext cx="8703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bears</a:t>
            </a:r>
            <a:endParaRPr lang="zh-CN" altLang="en-US" dirty="0"/>
          </a:p>
        </p:txBody>
      </p:sp>
      <p:sp>
        <p:nvSpPr>
          <p:cNvPr id="7" name="Rectangle 6"/>
          <p:cNvSpPr/>
          <p:nvPr/>
        </p:nvSpPr>
        <p:spPr>
          <a:xfrm>
            <a:off x="4832121" y="3512710"/>
            <a:ext cx="12250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bamboo</a:t>
            </a:r>
            <a:endParaRPr lang="zh-CN" altLang="en-US" dirty="0"/>
          </a:p>
        </p:txBody>
      </p:sp>
      <p:sp>
        <p:nvSpPr>
          <p:cNvPr id="8" name="Rectangle 7"/>
          <p:cNvSpPr/>
          <p:nvPr/>
        </p:nvSpPr>
        <p:spPr>
          <a:xfrm>
            <a:off x="8267678" y="4198629"/>
            <a:ext cx="13151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farmland</a:t>
            </a:r>
            <a:endParaRPr lang="zh-CN" altLang="en-US" dirty="0"/>
          </a:p>
        </p:txBody>
      </p:sp>
      <p:sp>
        <p:nvSpPr>
          <p:cNvPr id="9" name="Rectangle 8"/>
          <p:cNvSpPr/>
          <p:nvPr/>
        </p:nvSpPr>
        <p:spPr>
          <a:xfrm>
            <a:off x="6924430" y="4951665"/>
            <a:ext cx="5485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fur</a:t>
            </a:r>
            <a:endParaRPr lang="zh-CN" altLang="en-US" dirty="0"/>
          </a:p>
        </p:txBody>
      </p:sp>
    </p:spTree>
    <p:extLst>
      <p:ext uri="{BB962C8B-B14F-4D97-AF65-F5344CB8AC3E}">
        <p14:creationId xmlns:p14="http://schemas.microsoft.com/office/powerpoint/2010/main" val="60302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49644" y="571516"/>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130913"/>
            <a:ext cx="590418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根据句意及汉语提示完成单词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26373" y="1961910"/>
            <a:ext cx="977870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底部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glass is broken.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There is also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木制的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church.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丑的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duckling runs away. He is very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残忍的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woman threw the boy into a dark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Heavy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making increasing use of robots.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871381" y="2233510"/>
            <a:ext cx="11134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bottom</a:t>
            </a:r>
            <a:endParaRPr lang="zh-CN" altLang="en-US" dirty="0"/>
          </a:p>
        </p:txBody>
      </p:sp>
      <p:sp>
        <p:nvSpPr>
          <p:cNvPr id="6" name="Rectangle 5"/>
          <p:cNvSpPr/>
          <p:nvPr/>
        </p:nvSpPr>
        <p:spPr>
          <a:xfrm>
            <a:off x="4064767" y="2950742"/>
            <a:ext cx="12028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wooden</a:t>
            </a:r>
            <a:endParaRPr lang="zh-CN" altLang="en-US" dirty="0"/>
          </a:p>
        </p:txBody>
      </p:sp>
      <p:sp>
        <p:nvSpPr>
          <p:cNvPr id="7" name="Rectangle 6"/>
          <p:cNvSpPr/>
          <p:nvPr/>
        </p:nvSpPr>
        <p:spPr>
          <a:xfrm>
            <a:off x="3077687" y="3623903"/>
            <a:ext cx="7008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ugly</a:t>
            </a:r>
            <a:endParaRPr lang="zh-CN" altLang="en-US" dirty="0"/>
          </a:p>
        </p:txBody>
      </p:sp>
      <p:sp>
        <p:nvSpPr>
          <p:cNvPr id="8" name="Rectangle 7"/>
          <p:cNvSpPr/>
          <p:nvPr/>
        </p:nvSpPr>
        <p:spPr>
          <a:xfrm>
            <a:off x="2885776" y="4414132"/>
            <a:ext cx="8082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cruel</a:t>
            </a:r>
            <a:endParaRPr lang="zh-CN" altLang="en-US" dirty="0"/>
          </a:p>
        </p:txBody>
      </p:sp>
      <p:sp>
        <p:nvSpPr>
          <p:cNvPr id="9" name="Rectangle 8"/>
          <p:cNvSpPr/>
          <p:nvPr/>
        </p:nvSpPr>
        <p:spPr>
          <a:xfrm>
            <a:off x="3097434" y="5131364"/>
            <a:ext cx="1208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industry</a:t>
            </a:r>
            <a:endParaRPr lang="zh-CN" altLang="en-US" dirty="0"/>
          </a:p>
        </p:txBody>
      </p:sp>
    </p:spTree>
    <p:extLst>
      <p:ext uri="{BB962C8B-B14F-4D97-AF65-F5344CB8AC3E}">
        <p14:creationId xmlns:p14="http://schemas.microsoft.com/office/powerpoint/2010/main" val="396269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7422" y="851214"/>
            <a:ext cx="5288627"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3191" y="1682211"/>
            <a:ext cx="977870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More and more people are used to ________(recycle) waste paper.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They walked because they couldn't ________(afford) a taxi.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)Using too many plastics is ________(harm) to our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soldier saved the boy from the flood with a piece of ________(wooden)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Jim's brother's success is an ________(inspire) to us 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581166" y="1928766"/>
            <a:ext cx="13533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recycling</a:t>
            </a:r>
            <a:endParaRPr lang="zh-CN" altLang="en-US" dirty="0"/>
          </a:p>
        </p:txBody>
      </p:sp>
      <p:sp>
        <p:nvSpPr>
          <p:cNvPr id="5" name="Rectangle 4"/>
          <p:cNvSpPr/>
          <p:nvPr/>
        </p:nvSpPr>
        <p:spPr>
          <a:xfrm>
            <a:off x="6789331" y="2636986"/>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6" name="Rectangle 5"/>
          <p:cNvSpPr/>
          <p:nvPr/>
        </p:nvSpPr>
        <p:spPr>
          <a:xfrm>
            <a:off x="6316861" y="3350098"/>
            <a:ext cx="11719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harmful</a:t>
            </a:r>
            <a:endParaRPr lang="zh-CN" altLang="en-US" dirty="0"/>
          </a:p>
        </p:txBody>
      </p:sp>
      <p:sp>
        <p:nvSpPr>
          <p:cNvPr id="7" name="Rectangle 6"/>
          <p:cNvSpPr/>
          <p:nvPr/>
        </p:nvSpPr>
        <p:spPr>
          <a:xfrm>
            <a:off x="1553785" y="4801057"/>
            <a:ext cx="88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wood</a:t>
            </a:r>
            <a:endParaRPr lang="zh-CN" altLang="en-US" dirty="0"/>
          </a:p>
        </p:txBody>
      </p:sp>
      <p:sp>
        <p:nvSpPr>
          <p:cNvPr id="8" name="Rectangle 7"/>
          <p:cNvSpPr/>
          <p:nvPr/>
        </p:nvSpPr>
        <p:spPr>
          <a:xfrm>
            <a:off x="5676495" y="5479650"/>
            <a:ext cx="15813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inspiration</a:t>
            </a:r>
            <a:endParaRPr lang="zh-CN" altLang="en-US" dirty="0"/>
          </a:p>
        </p:txBody>
      </p:sp>
    </p:spTree>
    <p:extLst>
      <p:ext uri="{BB962C8B-B14F-4D97-AF65-F5344CB8AC3E}">
        <p14:creationId xmlns:p14="http://schemas.microsoft.com/office/powerpoint/2010/main" val="24062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161" y="775912"/>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04856" y="1606909"/>
            <a:ext cx="1013370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number of volunteers in our city ________ growing and 50% of them ________ women.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B.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D.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—Your sweater looks very nice. What's it made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it's made ________ Guiyang.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B.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D. 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27624" y="186422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317470" y="410181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289429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12. 期中测试卷</Template>
  <TotalTime>231</TotalTime>
  <Words>3435</Words>
  <Application>Microsoft Office PowerPoint</Application>
  <PresentationFormat>Widescreen</PresentationFormat>
  <Paragraphs>277</Paragraphs>
  <Slides>39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11</cp:revision>
  <dcterms:created xsi:type="dcterms:W3CDTF">2021-12-07T03:04:48Z</dcterms:created>
  <dcterms:modified xsi:type="dcterms:W3CDTF">2021-12-07T06:56:14Z</dcterms:modified>
</cp:coreProperties>
</file>