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presProps" Target="pres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C256B4-9378-4FC9-8499-EEEB8B3FD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74CFCD-A736-4300-9F26-2F2DFD02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022E72-08EE-4D4E-B771-AEB4C1EA1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281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506B03-E3B0-4AE4-A40B-8BA110F80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918795-58DE-425F-AE22-A2F596BBB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A1B81-C530-4C56-B154-D00E422D6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BCBEA0-2A65-41C7-9DC9-BBC259106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715C66-5980-44D4-99A8-D3F94E9C7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41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D1EC73C-1EE3-4524-B27E-6E5EAEC7B1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9CC9C31-6FCD-4160-A217-55C793BE2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FF71A8-BC68-4F64-87A9-A418ED786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D6018F-431A-41E5-B1B5-85079D7D9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59F199-611A-44B9-9E6A-FE1E68B10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900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288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865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203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725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7239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72630C-E46B-4112-A7C5-E14519A91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F5AB2A-19EC-45C4-A31D-D208A6E20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AACB693-FB3F-4203-BD15-2FB759434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878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254792-73F7-451E-9011-CCBF31E8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5CAA316-6A5C-4366-B4A0-8F89D89C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C7CE38-BA70-4B37-958D-297FAF52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B2070F-B7EA-4A4B-98B6-93C583C66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B68502-07E7-482E-9DB9-59F00D4B4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217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2A4572-680B-4344-B050-789897DBA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CCE60E-205C-4A41-A25C-F796CF2B75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FA00F5B-2585-49F5-B915-B0EAF9FFEF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0D81C70-9AF9-4C68-ACB4-F5EA21160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7E235C-BFBF-4D84-B5BC-7A26E272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FCBB72-C0EC-43C9-8445-1CB98E90D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88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A85097-4E31-4659-9E00-FCAB6B02D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B6122FD-B497-4C44-A374-5CF8A8F71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371E2F4-163D-4838-9531-11DA6C326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873D1A1-3AEE-4270-BC01-C0CEB2D02F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2EEA1B2-8C46-4454-A407-063F841ADF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24C31D2-9334-40B4-B5CA-05B6C68A9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DC566D5-A51B-4955-AFC9-D18B6A630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0F55FD7-BF93-404D-81A6-2CF5AE487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084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323306-1BB6-477B-9B09-E8EA6058D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96D535-A119-46FB-9843-D96EC260B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FDA60D4-11C0-4B81-8B1A-F1A736F14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0B6DFE8-A02F-4B9E-BD54-E8C4985CE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409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37053D3-C54E-47F5-82AA-B0357B08D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5974125-C541-4022-9426-DBE4C0574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DF78FE-7338-4CF9-804F-4538F9DC5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792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FA1652-AB55-4CC9-8974-DC3A7E495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D177C7D-4BD5-4568-8EC8-CAD6ADE3A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80E2A01-2B3B-4EA1-9162-FFE413F603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DD438C0-75AA-443E-BE9A-811156927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122F52-7642-4C74-B8C6-0DFEC8EBE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8CF6BA4-F2B6-463F-BF6F-BBE5BB2EB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088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281394-E17E-4D73-A283-4C33A2696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8F36907-1FF5-49AC-8019-FDFFB4D790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6280D29-5260-46D4-A164-D88374EF2C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6905D77-23F8-4769-B62F-3C612FDC8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9E9D873-9061-47E8-99F3-3B647B172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42744A-5686-4310-B5A2-94274130E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558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t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40B813-E034-4320-AC62-8680F0C030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F8153-ED0D-4039-A35F-E0B97C8B7FF2}" type="datetimeFigureOut">
              <a:rPr lang="zh-CN" altLang="en-US" smtClean="0"/>
              <a:t>2021/12/3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2878CA-E463-497D-BAF3-BB2D776CC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458B79B-CDD3-49A5-8855-2095E6A15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4FF8-7045-43C3-991E-D688B7E92F4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DACCFE7-396C-4775-BA19-B702CC6BD01D}"/>
              </a:ext>
            </a:extLst>
          </p:cNvPr>
          <p:cNvSpPr txBox="1"/>
          <p:nvPr/>
        </p:nvSpPr>
        <p:spPr>
          <a:xfrm>
            <a:off x="7568774" y="0"/>
            <a:ext cx="4114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i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实验班提优训练 九年级下</a:t>
            </a:r>
            <a:r>
              <a:rPr lang="zh-CN" altLang="en-US" sz="2000" b="1" i="0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i="0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RJXMB</a:t>
            </a:r>
            <a:endParaRPr lang="zh-CN" altLang="en-US" sz="2000" b="1" i="0" dirty="0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063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4" Type="http://schemas.openxmlformats.org/officeDocument/2006/relationships/image" Target="RT15.TIF" TargetMode="Externa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RT16A.TIF" TargetMode="External"/><Relationship Id="rId7" Type="http://schemas.openxmlformats.org/officeDocument/2006/relationships/image" Target="RT16C.TI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RT16B.TIF" TargetMode="External"/><Relationship Id="rId4" Type="http://schemas.openxmlformats.org/officeDocument/2006/relationships/image" Target="../media/image5.png"/><Relationship Id="rId9" Type="http://schemas.openxmlformats.org/officeDocument/2006/relationships/image" Target="RT16D.TIF" TargetMode="Externa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RT17A.TIF" TargetMode="External"/><Relationship Id="rId7" Type="http://schemas.openxmlformats.org/officeDocument/2006/relationships/image" Target="RT17C.TI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.png"/><Relationship Id="rId5" Type="http://schemas.openxmlformats.org/officeDocument/2006/relationships/image" Target="RT17B.TIF" TargetMode="External"/><Relationship Id="rId4" Type="http://schemas.openxmlformats.org/officeDocument/2006/relationships/image" Target="../media/image9.png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89347" y="1227734"/>
            <a:ext cx="6170279" cy="12459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中考专题复习训练卷</a:t>
            </a:r>
            <a:r>
              <a:rPr lang="en-US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440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60090" y="2723046"/>
            <a:ext cx="390363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ctr">
              <a:lnSpc>
                <a:spcPct val="200000"/>
              </a:lnSpc>
              <a:spcAft>
                <a:spcPts val="0"/>
              </a:spcAft>
            </a:pPr>
            <a:r>
              <a:rPr lang="zh-CN" altLang="zh-CN" sz="4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</a:t>
            </a:r>
            <a:r>
              <a:rPr lang="zh-CN" altLang="zh-CN" sz="4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4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zh-CN" altLang="zh-CN" sz="4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4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zh-CN" altLang="zh-CN" sz="4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4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择</a:t>
            </a:r>
            <a:endParaRPr lang="zh-CN" altLang="zh-CN" sz="44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502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8189" y="607529"/>
            <a:ext cx="1043491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荆州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)—What's your ________ about the result of our school's basketball match?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—I'm sure my class will be the winner.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preparation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prediction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information  D. introduction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)—Can I help you?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—Please give me ________ about the trains to Daqing.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 few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B. a little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 little information  D. a few information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09958" y="82072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232963" y="452135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455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3466" y="593031"/>
            <a:ext cx="28007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九、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情景交际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5158" y="1175856"/>
            <a:ext cx="102627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 feel really bad about all the mess.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I can always clear it up later.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Don't worry  B. That sounds great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Thanks a lot  D. That would be nice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)—Shall we go for a walk?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It's too dark. We'd better stay at home.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Nice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idea  B. That's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 sz="1050" kern="100" dirty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Don't be silly  D. I agree with you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287182" y="2143919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340971" y="5037726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043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1671" y="675646"/>
            <a:ext cx="1085446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温州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 have applied to be a volunteer for the 2022 Asian Games.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be a meaningful experience.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You bet  B. Come 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No problem  D. That's cool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黄冈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)—Summer holiday is coming! I'm going to Hainan to see my uncle.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Thank you  B. Have a good trip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My pleasure  D. Not at all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93306" y="163830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993306" y="445681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403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1370" y="650560"/>
            <a:ext cx="102735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)—Hi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I'm just going to the practice for the concert. Are you coming to play your violin?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Carl. I have to finish my report today.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You'd better not  B. It doesn't matter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I'm afraid not  D. Don't worry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)—Well done! You didn't make a single mistake.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Good luck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Never mind  D. My pleasure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18103" y="224073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993619" y="5199091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211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8032" y="559098"/>
            <a:ext cx="111234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滨州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)—As the saying goes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“The longest journey starts with a single step.”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Let's take action right now.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No way  B. You are right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What a pity  D. I don't think so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)—China has done a great job of dealing with poverty(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贫困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We're so proud of being Chinese.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Fantastic 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Don't mention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endParaRPr lang="en-US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 have no idea  D. Good luck</a:t>
            </a:r>
            <a:endParaRPr lang="zh-CN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1746344" y="153073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740733" y="440302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502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8640" y="819067"/>
            <a:ext cx="109656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)—It's really kind of you to help me with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Jack.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It doesn't matter  B. All right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You're welcome  D. Never mind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菏泽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)—I'd like to thank you for your invitation to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Heze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Peony Garden.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With pleasure  B. It's my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pleasure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For pleasure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30827" y="1778159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927621" y="468272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630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26776" y="532099"/>
            <a:ext cx="93340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)Tom wants you to visit him. Look at your plan below and complete the conversation.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128" y="2295397"/>
            <a:ext cx="5214509" cy="1136678"/>
          </a:xfrm>
          <a:prstGeom prst="rect">
            <a:avLst/>
          </a:prstGeom>
        </p:spPr>
      </p:pic>
      <p:pic>
        <p:nvPicPr>
          <p:cNvPr id="1026" name="Picture 2" descr="RT15.TIF"/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635" y="2101759"/>
            <a:ext cx="2243586" cy="1810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26776" y="3432075"/>
            <a:ext cx="8989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sure. I'll come at 7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30.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Sorry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I'm going to play volleyball.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No problem. We can go to the theatre with my mom.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Sorry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I will work late that night.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06495" y="855264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908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489" y="550168"/>
            <a:ext cx="110481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)—Can you come over to my house for dinner?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Shall I bring anything?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Perhaps next time  B. Have a nice meal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I'd like to  D. It depends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)—Are your parents against your leaving home to work in Shanghai?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They say there are more chances in big cities.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Don't mention it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Of course not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That's all right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With pleasure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21283" y="1487702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221283" y="431696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297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3643" y="614715"/>
            <a:ext cx="1068234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)—What a fantastic song! It brings the good old days back to 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I feel the same.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Help yourself  B. Take it easy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No problem  D. That's true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)—Hi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Jenny. What are you doing?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 I'm just washing the clothes for my sisters.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nothing much.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Glad to hear that.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Sure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 problem.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Very kind of you.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48309" y="1573764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290601" y="4446055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805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07327" y="410151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十、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其他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57834" y="1245167"/>
            <a:ext cx="101839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)Which of the following apps will you choose if you want to be a volunteer?</a:t>
            </a:r>
            <a:endParaRPr lang="en-US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B.                             C.                         D.                       </a:t>
            </a: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)Keep on dancing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you'll be better at it.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Practice makes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Burn the candle at both ends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It never rains but it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pours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 friend in need is a friend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indeed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2057" name="Picture 9" descr="RT16A.T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83" y="2612373"/>
            <a:ext cx="963425" cy="96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 descr="RT16B.TIF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731" y="2653558"/>
            <a:ext cx="922240" cy="92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 descr="RT16C.TIF"/>
          <p:cNvPicPr>
            <a:picLocks noChangeAspect="1" noChangeArrowheads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12" y="2653558"/>
            <a:ext cx="1017213" cy="101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 descr="RT16D.TIF"/>
          <p:cNvPicPr>
            <a:picLocks noChangeAspect="1" noChangeArrowheads="1"/>
          </p:cNvPicPr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915" y="2704528"/>
            <a:ext cx="915272" cy="91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371429" y="143391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1364215" y="3670771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563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8037" y="618329"/>
            <a:ext cx="1042416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昆明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)Summer vacation is 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around the corner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You will have a period of time to relax and then set out on your new journey.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going soon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coming soon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at the corner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out of the corner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)Dad never says that he is good at cooking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in fact he is. He always cooks delicious meals for us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 is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every dog has its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put all your eggs in one basket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 miss is as good as a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mile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actions speak louder than words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12857" y="928304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321485" y="3774138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315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0614" y="1299549"/>
            <a:ext cx="10746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广元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Three-­fifths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 the teachers in our school are________.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man teacher  B. men teachers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woman teachers  D. women teacher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)If the weather is nice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could have a(n)________ in the park.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picnic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place  D. idea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98212" y="156300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111301" y="3725293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751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69402" y="944461"/>
            <a:ext cx="1010143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)Which sign means “No entering”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                       B.                           C.                  </a:t>
            </a: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海南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 fell off my bike yesterday. I will not ride to school anymore!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 don't think that's a good idea. That's just 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throwing out the baby with the bathwater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best Chinese for the underlined expression?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囫囵吞枣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B.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因噎废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食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自食其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果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3074" name="Picture 2" descr="RT17A.T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506" y="1772322"/>
            <a:ext cx="1027972" cy="98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RT17B.TIF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49" y="1833252"/>
            <a:ext cx="940216" cy="928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RT17C.TIF"/>
          <p:cNvPicPr>
            <a:picLocks noChangeAspect="1" noChangeArrowheads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836" y="1833252"/>
            <a:ext cx="995698" cy="995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69402" y="1154214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427404" y="2598117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283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1218" y="1095237"/>
            <a:ext cx="101874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)—Hello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this is Jennifer speaking. May I speak to Tom?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—Sorry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isn't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He's gone to the library.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at home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well  D. studying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)Cindy 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 crazy about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stamps.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doesn't like  B. thinks about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misses  D. is very interested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24366" y="1304822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213146" y="3553170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944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5460" y="1170457"/>
            <a:ext cx="1094052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drives his car in the downtown because there's too much traffic.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always  B. almost never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sometimes  D. often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)Which underlined letter pronounces differently from the others?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llute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kn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ck  D. str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3540" y="1412399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42316" y="431696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545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61827" y="1471671"/>
            <a:ext cx="103811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海南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单词辨音。找出画线部分与其他单词发音不同的选项。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f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ver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sp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海南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单词辨音。找出画线部分与其他单词发音不同的选项。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sh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50276" y="1692097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461498" y="321968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757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7887" y="1633035"/>
            <a:ext cx="98755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画线字母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“o”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发音为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ə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MS Mincho" panose="02020609040205080304" pitchFamily="49" charset="-128"/>
              </a:rPr>
              <a:t>ʊ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的单词是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  D. j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单词辨音。找出画线部分与其他单词发音不同的选项。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  D. w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73054" y="177815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530728" y="3370290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235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4561" y="1646887"/>
            <a:ext cx="819732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单词辨音。找出画线部分与其他单词发音不同的选项。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  B. t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d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  D.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99380" y="1907251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633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54753" y="367120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7830" y="1413270"/>
            <a:ext cx="116146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)Mary's birthday is coming. We've decided to make a cake for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him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you  D. them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)Amy hid under ________ desk in a hurry when the earthquake happened.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she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hers  D. herself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599887" y="156300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672886" y="307526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111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8947" y="1123855"/>
            <a:ext cx="1044567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gravity on Mars is only about three eighths of ________ on the Earth.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that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one  D. ones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岳阳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best friend and ________ were fixing up the broken machine when the rainstorm came.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mine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45636" y="1337095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732281" y="3563928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63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3337" y="840625"/>
            <a:ext cx="113062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)—There are mainly six kinds of tea in China. Which is your favorite?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—Green tea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guess. I've tried black tea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green tea and so 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________ of them have their special tastes.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all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none  D. neither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山西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)Yuan Longping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known as the father of hybrid rice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helped lift the nation out of hunger. People will never forget________.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them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355418" y="1799674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425920" y="4736512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265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04855" y="1084438"/>
            <a:ext cx="957430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)—Why are you laughing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Daniel?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—There is ________funny in the newspaper. Come and see.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anything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everything  D. nothing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昆明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)Tai chi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part of Chinese culture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 an exercise which helps people improve ________in health.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themselves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itself  D. myself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28933" y="2057857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376357" y="4241659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810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03294" y="937402"/>
            <a:ext cx="846268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成都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)—Lily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 this blue pencil box Steve's?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 isn't. ________is black.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Mine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Hers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His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)—Which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red or blue?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I like green.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Either  B. Both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Neither  D. None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01905" y="1885735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124926" y="402650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581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1219" y="1297421"/>
            <a:ext cx="100583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)Look at the sign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please. You can park your car on ________ side of the street.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both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either  D. all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)Miss Li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humorous teacher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taught ________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last term.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us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ours  D. ourselves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86583" y="217619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098963" y="3703778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282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7281" y="912315"/>
            <a:ext cx="1010142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重庆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old man often tells them interesting stories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they like ________ very much.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her  D. she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遂宁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 bought a skirt for________. I hope you like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—Thank you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Mom. I can't wait to try it 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you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  B. you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  D. 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36047" y="1853462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823954" y="3312971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709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3341" y="1245802"/>
            <a:ext cx="102950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黄冈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)—We'll have the P. E. test next week. I feel a little nervous.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—Relax! Believe in ________ and practice more.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you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yours  D. yourself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黄石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)—Which dress do you prefer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red one or the green one?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I like blue.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Any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Neither  D. Both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05223" y="2229980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576286" y="440302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607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2631" y="388636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7125" y="1219633"/>
            <a:ext cx="115752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)His beautiful music has brought ________ to people all over the world.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difficulty  B. pleasure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weather  D. danger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)Yuan Longping was a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world-­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famous scientist. Because of his achievements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rice ________ has been increased greatly.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population  B. contribution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production  D. introduction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52067" y="1401641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490685" y="433847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711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51069" y="942418"/>
            <a:ext cx="990779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滨州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)—Dad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please teach ________ English?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—Sure! But it's more important to learn it by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yourself  B. my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 D. 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东营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)—Judy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why is your dog barking(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吠叫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at the mirror?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—Because it can't recognize(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认出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________ in the mirror.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you  D. itself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60619" y="1197245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436215" y="486560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136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8038" y="765279"/>
            <a:ext cx="1007991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东营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)—Four children were walking under a small umbrella. ________of them got wet. Can you guess why?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—Because it was not raining!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All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None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Most  D. Some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have two more classes. ________ is physics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is politics.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One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another  B. One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One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49525" y="173512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448358" y="3908172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686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14503" y="270302"/>
            <a:ext cx="34163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三、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形容词与副词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1370" y="1101299"/>
            <a:ext cx="1042415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)Jogging is ________than many sports—to start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just get some comfortable sports clothes and good running shoes.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cheap  B. cheaper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cheapest  D. the cheapest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)Peter has a ________ memory and often forgets the names of people around him.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long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rich  D. poor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81214" y="1315580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245682" y="4306205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71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9550" y="1346193"/>
            <a:ext cx="111341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)No one is ________. The key is to learn from mistakes and never stop.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careful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generous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famous  D. perfect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 think it is a good way to study English by watching English movies.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 agree. I find it ________ to improve my listening.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harmful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thankful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careful  D. helpful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89080" y="1552248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682257" y="3800596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974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21976" y="786836"/>
            <a:ext cx="1002612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)—Does the store have good fame?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prices here are always very fair. The owner just wants to make a(n)________ living.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honest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relaxing  D. exciting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昆明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unbelievable that mountains can grow. According to a recent survey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Qomolangma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has risen ________ than before.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low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lower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high  D. higher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57100" y="248816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261901" y="4704238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789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21978" y="1088009"/>
            <a:ext cx="1013370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成都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)With the help of 5G technology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apps on the smart phone can provide ________functions for the users than before.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many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most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can't believe you made the life­like cat out of paper. How ________ you are!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loyal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creative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helpful  D. organized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54843" y="2004069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574222" y="4198629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775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1219" y="1023463"/>
            <a:ext cx="103488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)Drinking tea is usually seen as a ________ lifestyle in China.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strict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clean  D. healthy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________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Lianyungang­Xuzhou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High-­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speed Railway was open to the public this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180 kilometer long  B. 180 kilometers long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180­kilometer­long  D. 180­kilometers­long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 flipH="1">
            <a:off x="7971861" y="1290918"/>
            <a:ext cx="1225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792361" y="268180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593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61828" y="1012707"/>
            <a:ext cx="97894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)Many of the older buildings in our city now look beautiful because workers have ________ made them look as good as new.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carelessly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nervously  D. carefully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)Bill lives ________ to school than Peter.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close  B. closed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closer  D. the closest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57269" y="1982554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283183" y="3414066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444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87737" y="1044978"/>
            <a:ext cx="95743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know how busy you are and naturally I wouldn't take ________ too much of your time.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off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on  D. down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)Cloth shoes became popular during the Ming Dynasty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in Sichuan Province.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hardly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nearly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really  D. especially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07708" y="1961039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885266" y="4187872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765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0460" y="731520"/>
            <a:ext cx="1033809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)—Hello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can't find my math book ________. Did you see it?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—Sorry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didn't.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everywhere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anywhere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somewhere  D. nowhere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温州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)Susan went into her bedroom and ate chocolate________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not letting her parents know that.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slowly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calmly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secretly  D. properly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814580" y="96057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0085124" y="3832869"/>
            <a:ext cx="348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916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7125" y="1084437"/>
            <a:ext cx="110158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菏泽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)—China's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high-­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speed railway ________ is leading the world.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—That's right. It is moving further into the world.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technology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population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)Yuan Longping and his team have solved the problem of ________ for many people.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hunger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pollution  D. population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25919" y="1315580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0355418" y="3499382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958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5914" y="1328250"/>
            <a:ext cx="1041340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dancing teacher gives us instructions ________ until we are perfect in every move.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patiently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bravely  D. suddenly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江西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)Sue works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she never seems to make mistakes.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late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happily  D. carefully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74267" y="1519975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457269" y="372529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420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8188" y="1163312"/>
            <a:ext cx="1027355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河北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)Please be polite and ________ offer your seat to people who need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never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sometimes  D. always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黄冈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)—Who is the girl dancing on the stage?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—Oh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she's my friend Maria. She dances ________ than before.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well  B. much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best  D. the best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97580" y="1369368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329563" y="431696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687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3239" y="517728"/>
            <a:ext cx="31085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冠词与数词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51069" y="1348725"/>
            <a:ext cx="101337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)Paper is ________ useful invention. It was invented around 2,000 years ago by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Lun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/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the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达州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 is ________ Asian country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while France is ________ European country.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 B. 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  D. 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44910" y="1595278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044910" y="3734159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098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5465" y="1407125"/>
            <a:ext cx="94774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)—Shall we play ________ basketball this afternoon?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—Good idea! Do you have ________ basketball?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 B. 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 C. /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  D. /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)Jim started to play ________ violin when he was five.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  B. an  C. the  D. /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47962" y="1670582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442540" y="380059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742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399" y="1335393"/>
            <a:ext cx="101874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重庆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)I'm going to be ________ great scientist like Yuan Longping when I grow up.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  B. an  C. the  D. /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重庆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)Taking the train is ________good way to see the world.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  B. an  C. the  D. /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 flipH="1">
            <a:off x="6750636" y="1516829"/>
            <a:ext cx="3171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404172" y="3789838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883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0160" y="1037793"/>
            <a:ext cx="95097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温州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)Tony is a kind boy and I'm very lucky to have ________ friend like him.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  B. an  C. the  D. /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菏泽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)—What's the most important tradition in Chinese family?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 think it's to respect ________ old and love ________ young.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 B. 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580867" y="1261791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211910" y="4230902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447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5463" y="1037793"/>
            <a:ext cx="96926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)Kitty sometimes eats ________ orange or some grapes after lunch.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an  B. a  C. the  D. /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新疆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)—Who is ________ man in front of the post office?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—The one with________ umbrella? He is our English teacher.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 B. the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  D. 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11980" y="1272549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479248" y="347786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026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7431" y="953176"/>
            <a:ext cx="101337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郴州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)Our Party was founded in 1921. We'll celebrate her ________ birthday on July 1st this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one hundred  B. one hundredth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the one hundredth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黄冈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)—Excuse 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where's the library?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—Go along this road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turn right at ________ crossing. It is on your left.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one  B.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first  D. the first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1191" y="196103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898793" y="4811815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1197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06822" y="869284"/>
            <a:ext cx="1055325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西宁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 like Number “9” best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think it stands for “long lasting”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—Me too. So I chose ________ floor to live 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nine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ninth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 ninth  D. nineteen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北部湾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)China's National Day comes in October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________month of the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eighth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ninth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tenth  D. eleventh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15843" y="2617255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285369" y="4693480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932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3794" y="1313920"/>
            <a:ext cx="105317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玉林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)—Susan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women teachers are there in your school?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—In our school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________of the teachers ________ women teachers.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third fourth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are  B. third fourth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three fourths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  D. three fourths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恩施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aunt has only one child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she wants ________ child.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 second  B. a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two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12563" y="230528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158363" y="444605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404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8795" y="639802"/>
            <a:ext cx="100368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)—We can always find something good in a bad ________ if we look for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—It's so true. Let's make full use of what comes.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situation  B. direction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instruction  D. competition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)Mr. Huang was born in Nanjing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Suqian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his second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family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village  D. hometown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16545" y="896031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574219" y="523136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954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5008" y="758094"/>
            <a:ext cx="1028431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)—Our school is going to hold the ________ Culture Festival.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 see. And we can take part in the activity again.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five  B. fifth  C. fifths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黔东南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About ________ of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in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Kaili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________to school by bus.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two fifth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  B. two fifths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two fifth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goes  D. two fifths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54720" y="949820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637007" y="3184263"/>
            <a:ext cx="387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062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54248" y="565901"/>
            <a:ext cx="107038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are________ floors in this building. He lives on the________ floor.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thirty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nine  B. thirtieth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nine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thirtieth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ninth  D. thirty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ninth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达州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mother will be ________ years old next week. I'm planning to buy a gift for her ________ birthday.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fourty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fourtieth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B. forty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fortieth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fourty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fortieth  D. forty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fourtieth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58483" y="76693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501224" y="3779081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100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17785" y="506970"/>
            <a:ext cx="31085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五、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介词与连词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2585" y="1337967"/>
            <a:ext cx="102627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)Anna is taller than me. She sits ________me in the classroom.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between  B. from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behind  D. among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are going to celebrate the 100th anniversary of the founding of the Communist Party of China ________ July 1st,2021.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  B. on  C. at  D. of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29199" y="158452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850639" y="4542874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646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69402" y="1084394"/>
            <a:ext cx="100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山西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)In the future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robots will play a more important role in people's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life ________ the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 of technology.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ahead of  B. instead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because of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 successfully landed a spacecraft ________ Mars in May,2021.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  B. on  C. at  D. for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40079" y="205785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199201" y="3553170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058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1525" y="1152514"/>
            <a:ext cx="957430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)Football fans are often called the “12th man” because of their influence ________ a team.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 B. from  C. on  D. at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株洲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Monkey King can make 72 changes ________ his shape and size.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on  B. in  C. to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59627" y="209013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439665" y="3585443"/>
            <a:ext cx="348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455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29552" y="1114541"/>
            <a:ext cx="980021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 could tell ________ the look on her face that something exciting had happened.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—Exactly!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by  D. at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河北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eat rice ________ beef and potatoes. It's delicious.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with  D. for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29660" y="1337095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125849" y="4230902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581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7279" y="1077252"/>
            <a:ext cx="101229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温州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)Kate felt excited to see a group of sheep walking ________ her into a village in Qinghai.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over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across  D. through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)Our country has made great progress in the fight ________ blue skies and clear waters.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against  D. between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138911" y="1369369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0234127" y="348546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230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7281" y="1049994"/>
            <a:ext cx="1013370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)—Your village is really beautiful!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—Thank you.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all the villages here have taken on a new look.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For example  B. In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First of all  D. As a result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襄阳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)—I'm proud of our China's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Tiangong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Station plan.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—Me too. We have taken another step ________ our space dream.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behind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towards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across  D. besides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1661" y="196103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888499" y="420938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416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71832" y="1181215"/>
            <a:ext cx="87352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郴州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)—What would you like to drink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Joe?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—I'd like a cup of coffee ________ milk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please. I like the taste.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  B. with  C. from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)We'll have a class meeting ________ 3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30 this afternoon.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  B. on  C. at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88058" y="212240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224050" y="362847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794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95312" y="1030607"/>
            <a:ext cx="917627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福建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 fire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stay calm and leave as quickly as possible.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 case of  B. In need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1050" kern="100" dirty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In search of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)In order to protect the environment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choose to go to work ________ subway.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  B. on  C. by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19387" y="1229519"/>
            <a:ext cx="362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607901" y="4198629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95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0612" y="1274461"/>
            <a:ext cx="105640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重庆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are many________ teachers in this primary school.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woman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woman's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women  D. women's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温州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)Mike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7­year­old boy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has a great talent for________. He can draw nice pictures though he has never learned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art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music  D. science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68531" y="1487702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303359" y="293645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713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5159" y="1342579"/>
            <a:ext cx="103918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黔东南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)Ms. Huang was very pleased because her husband and daughter bought a beautiful dress________ her on her birthday.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for  B. from  C. to  D. of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海南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Sansha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beautiful city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lies ________ the south of China.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  B. on  C. to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13486" y="2369829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687521" y="3789839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117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3797" y="1077250"/>
            <a:ext cx="94559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重庆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should take the rest of the food home________ we can't finish what we order.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if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unless  D. until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温州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)At the meeting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managers kept arguing about the problem ________ they reached an agreement.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after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until  D. since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77638" y="2025584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009166" y="4198629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480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7431" y="870728"/>
            <a:ext cx="1011218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黄石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 can't get on well with my family.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—Why not talk with them? You should communicate ________ things become worse.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until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after  D. before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襄阳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)—When will you go to see your grandpa?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—I'll see him ________I get off the plane. You know I miss him very much.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as soon as  B. as long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as far as  D. as easily as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57899" y="1874977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677110" y="4790300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081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8037" y="1098766"/>
            <a:ext cx="983248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东营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)More and more children are interested in blind boxes ________ they wonder what is inside.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so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unless  D. though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 English has a history of over 2,500 years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English dictionary didn't appear until the 17th century.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Unless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00132" y="2090130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209845" y="3477867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576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16828" y="951732"/>
            <a:ext cx="91009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贺州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)________Tom________ Tim is going with you because one of them must stay at home.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Either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or  B. Neither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Both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 D. Not only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also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河北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love to listen to rock music ________ I am running.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while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since  D. until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23782" y="1164973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055472" y="4144841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411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6367" y="1034221"/>
            <a:ext cx="114031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达州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)—Hurry up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dear! ________ we won't catch up with the train.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—Don't worry! Time is still enough ________ we can make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And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or  B. Or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And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 D. Or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昆明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)You can't make progress in math learning ________you work harder.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if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unless  D. because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26210" y="127254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523073" y="4144840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037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69403" y="1070066"/>
            <a:ext cx="986476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成都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 we continue to pull together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we'll keep winning the game.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As long as  B. Even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As soon as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)________we always wait for another 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fruitlessly our life will pass away.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Until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Although  D. Whether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51660" y="1272549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275971" y="343346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429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55720" y="399394"/>
            <a:ext cx="52629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六、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情态动词与动词、动词短语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53844" y="1094591"/>
            <a:ext cx="100476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drama “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Yuhuayao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________ citizens in Nanjing with a chance to learn and listen to the Party's history.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provided  B. guarded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compared  D. protected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)According to the new traffic rules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people ________ wear a helmet when riding an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bike.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might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can  D. must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75312" y="1326337"/>
            <a:ext cx="362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114869" y="4209387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785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9096" y="840625"/>
            <a:ext cx="109297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温州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)—Simon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I'm afraid we can't complete the model spaceship this afternoon.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________ finish it today. It's fine if we give it to Mr. Wang tomorrow.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can't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mustn't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needn't  D. shouldn't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滨州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)—Must I study medicine and be a doctor like you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Dad?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son. You're free to make your own decision.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can't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mustn't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shouldn't  D. needn't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33717" y="2541952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346807" y="4704944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262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8494" y="1034221"/>
            <a:ext cx="100476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福建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)According to the new regulation(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规定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school students ________ take their cell phones to the classroom.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wouldn't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needn't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mustn't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)—Sandy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Li in the teachers' office now?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 am not sure. He ________ be there.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must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can't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mustn't  D. may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52342" y="201482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973174" y="415559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641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0762" y="887227"/>
            <a:ext cx="108114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)—Have you ever heard “A thousand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­-mile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journey begins with the first ________”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—Yes. It's a famous Chinese saying by Laozi.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class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step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break  D. exam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江西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)Your leg looks really bad! I think you should send for a ________ about that.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pilot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singer  D. postman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57102" y="1874977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0578372" y="4091052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1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5916" y="808310"/>
            <a:ext cx="105317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贺州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)—Is the girl over there Amy?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—It________ be her. She has gone to Beijing to visit her grandma.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mustn't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can't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could  D. might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)I'm ________ things for my trip because I like to get things ready earlier.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keeping clear of  B. making a list of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getting on well with  D. winning the heart of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39228" y="1778159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349694" y="320896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167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5615" y="948159"/>
            <a:ext cx="1059628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岳阳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impolite to ________ anyone with your chopsticks.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look at  B. point at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arrive at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)—Larry has changed a lot since he had a baby.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—Yeah. Being a parent has ________ all his love and sense of duty.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taken up  B. brought 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made up  D. given out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77280" y="118648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576104" y="412332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932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277" y="920903"/>
            <a:ext cx="1052097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official newspaper ________ the news of Tiangong­1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 it took a big step forward into space.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heard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checked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believed  D. celebrated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)—Hello! I'd like to speak to the Customer Service Department.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—Please ________ and I'll put you through.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hold on  B. carry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come on  D. go on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08337" y="1175730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954156" y="4058779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98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44707" y="872856"/>
            <a:ext cx="9832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)—Must I wash my clothes at once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Mom?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you________. You ________ wash them before 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needn't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may  B. mustn't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needn't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need  D. mustn't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河北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trip ________ really exciting to me. How I wish to go!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sounds  B. smells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tastes  D. feels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3778" y="1853462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430606" y="4058780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384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9247" y="568114"/>
            <a:ext cx="1084370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biggest challenge we all face is to prevent further environmental disasters. We ________ take action before it is too late.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can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may  D. might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滨州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)—Henry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did you drive back to your hometown during the Spring Festival?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was ________ to take the train because the traffic is often the busiest at that time.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praised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taught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warned  D. advised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47727" y="156300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359528" y="4467570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308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2428" y="772466"/>
            <a:ext cx="1120946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东营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)—What a great success the film Hi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Mum has made!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—That's true. So far it has ________ tens of millions of people to go to the cinema.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attracted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expected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requested  D. encouraged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黄石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parents' job to ________ a clean and comfortable environment at home ________ their children.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support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  B. offer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give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  D. provide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46512" y="1767400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909090" y="3198168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578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63444" y="715105"/>
            <a:ext cx="947390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襄阳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The songs the little girl sings are very sweet.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—She ________ a good voice. Nobody taught her.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takes care of  B. is similar to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looks forward to  D. is born with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襄阳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)—Jim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please help me ________ the tent.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—OK. I'm coming. It's exciting to sleep in it tonight.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get on  B. get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pull down  D. put up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99377" y="1692098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455999" y="3832869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147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5916" y="801123"/>
            <a:ext cx="1001536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)Stop playing computer games. It ________ too much of your time.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takes up  B. takes off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takes back  D. takes down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Internet is so closely connected with our daily life. Can you ________ a life without it?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imagine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expect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understand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51115" y="1021977"/>
            <a:ext cx="306806" cy="464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998916" y="4639693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838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61827" y="935616"/>
            <a:ext cx="97894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)—Are you kidding? I can't believe it!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—I'm serious. I'm not ________ a story. It really happened!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making up  B. looking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taking up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)—Suzy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 room is really in a mess.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—Sorry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Mum. I'll ________ right now.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tidy up  B. put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look up  D. stay up</a:t>
            </a:r>
            <a:endParaRPr lang="zh-CN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4892723" y="1864220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623782" y="4123325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891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5916" y="865712"/>
            <a:ext cx="1052097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山西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)In daily life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should ________ the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lies. After all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being honest comes first.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pay attention to  B. get used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stay away from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)—Do you have any new findings in the report?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have ________ 10,000 people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90% of them would like to buy our new products.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chosen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surveyed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examined  D. listed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12079" y="1078912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156057" y="3972719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015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8947" y="1249374"/>
            <a:ext cx="10058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昆明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)Zhang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Guimei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the first free senior high school for girls to help them get an ________in Lijiang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Yunnan.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education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invitation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information  D. imagination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)Hi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Mom is a moving film. It has been on for several months in the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museum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library  D. cinema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44084" y="2143919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228244" y="4413782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193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8036" y="942418"/>
            <a:ext cx="995082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昆明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)Scientists all over the world are ________new medicine to fight COVID­19.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blowing out  B. trying 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leaving out  D. keeping 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)In many countries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people put their fingers up to their mouths ________ silence.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ask for  B. asking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ask for  D. asked for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18053" y="1175730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694620" y="4811815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795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3948" y="1227858"/>
            <a:ext cx="94452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)—What's up? She looks so upset.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—She failed the exam. Let's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dress her up  B. cheer her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make her up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should ________ the friendship that we have developed in the past years.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value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make  D. win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80865" y="207937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880865" y="3684940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651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8946" y="625472"/>
            <a:ext cx="962809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)—Are you going to do a part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­-time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job in your free time?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—Yes. I don't think I should always ________ my parents.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turn on  B. put 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depend on  D. come 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菏泽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)—Do you think it necessary for teenagers to learn cooking at home?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—Sure. Cooking is ________ an important part of education in China.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prepared for  B. regarded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compared with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55401" y="1541490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285149" y="5252879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883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492" y="593199"/>
            <a:ext cx="990779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)—Mike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can you tell me the meaning of the letters “KIT”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—Don't you know that? They ________ “keep in touch”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search for  B. ask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look for  D. stand for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青海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)—The government has developed the law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—Yeah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lots of restaurants encourage people to clear the plates.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keep restaurants clean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to protect people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to stop food waste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76013" y="1455429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235270" y="300453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372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41177" y="1586391"/>
            <a:ext cx="83981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35.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)—What happened to Robert?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—He ________ from the tree and hurt his left leg.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fell down  B. fell over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went off  D. went by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10597" y="2488163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104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79149" y="356363"/>
            <a:ext cx="31085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七、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时态与语态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0412" y="1475284"/>
            <a:ext cx="90758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)—Lily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usually do after school?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 ________ exercise with my friends.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do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will do  D. was doing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)—Where is Mum?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—In the living room. She ________ a book at the moment.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was reading  B. will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is reading  D. has read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45590" y="2434375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710174" y="466120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474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69403" y="829825"/>
            <a:ext cx="997233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Monkey King is a traditional Chinese cartoon hero. Today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________still ________ by people of all ages.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will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love  B. was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loved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is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loved  D. will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 loved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)Rainbows ________ when sunlight passes through small drops of water in the sky.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produce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produced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are produced  D. were produced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60380" y="176740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394789" y="397271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355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764" y="786795"/>
            <a:ext cx="995082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documentary Aerial China(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《航拍中国》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is wonderful. So far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 it three times.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watched  B. will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have watched  D. watch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达州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)—Alice has gone out.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—Oh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has she? What time ________ she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has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gone  B. will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did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  D. is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80681" y="176740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553962" y="3972719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3694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1520" y="779652"/>
            <a:ext cx="1082219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documentary A Plastic Ocean is so impressive that I ________ it several times so far.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watched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have watched  D. will watch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)—Did you notice the students ________ a few why questions in Mr. Zhang's class?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think he wanted to train their abilities of deep thinking.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are asked  B. must be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have been asked  D. were asked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69218" y="971335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490464" y="3273472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00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2126" y="641204"/>
            <a:ext cx="109190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)—Have you watched the film Gulliver's Travels?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________it during the Spring Festival. What about you?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watch  B. watched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will watch  D. have watched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)David Attenborough ________ 40 documentaries over the past 67 years. A Life on Our Planet is his latest work.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makes  B. made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has made  D. is making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15746" y="1584521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739496" y="3800596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597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8189" y="926645"/>
            <a:ext cx="1011218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达州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)If you want to be a doctor like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Zhong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Nanshan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hard work is the key to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treasure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success  D. health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岳阳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see some ________ rising into the air at the opening of our new library.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balloons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balloon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balloones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17349" y="1885735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661682" y="3359533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211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8340" y="797553"/>
            <a:ext cx="108437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河北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)William ________ six books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all of them are bestsellers.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will write  B. is writing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has written  D. was writing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黄冈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)—Eric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________ to go to the teachers' office just now. What's up?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—We aren't allowed to bring phones to school.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I broke the rule.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told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are told  D. were told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67665" y="1089669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511057" y="319820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78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2734" y="962489"/>
            <a:ext cx="106715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2022 Asian Games ________ in Hangzhou.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hold  B. held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will be held  D. have held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 ________ 100 years since the Communist Party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was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was founded  B. has been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was founded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has been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founded  D. was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founded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86921" y="121876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435756" y="3338017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828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0914" y="829825"/>
            <a:ext cx="116110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玉林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)—Mom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feel a little bit hungry now.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—These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cakes ________ with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chocolate. Have some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please.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are filled  B. filled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fill  D. are filling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十堰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)Fishing ________ in order to protect the ecosystem of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Hanjiang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River.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allows  B. is allowed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isn't allowed  D. won't allow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15745" y="179967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566450" y="3961960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330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8188" y="765279"/>
            <a:ext cx="1023052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梧州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)In our English class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many chances ________ to students to show themselves.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offer  B. are offered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offered  D. are offering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吉林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)—Let's eat some snacks.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—Better not. Eating ________ in the library.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are not allowed  B. doesn't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allow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is not allowed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448358" y="928304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491147" y="4682723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427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06823" y="1439398"/>
            <a:ext cx="106070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河北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)These gifts ________ by children in their last summer holidays.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made  B. were made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make  D. are made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)Our sports meeting ________ until the end of July.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puts off  B. will put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will be put off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78033" y="1616794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233886" y="388665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717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1063" y="525081"/>
            <a:ext cx="112417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达州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)—Why do some whales have to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—Because humans catch whales for meat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fat and oil. Some of them are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protect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protect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endangered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be protected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be protected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endangered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)—Do we have to read anything next week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Wu?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—Sure. You ________ to read Black Beauty from Pages 58 to 85.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were expected  B. will expect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are expecting  D. are expected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318342" y="777697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069071" y="4349236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252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0160" y="589585"/>
            <a:ext cx="1038112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江西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man did a great job in fighting COVID­19. He ________ on TV and becomes very known.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interviewed  B. has interviewed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was interviewed  D. will be interviewed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襄阳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)—Why are you in such a hurry?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—Because the class ________ for 10 minutes.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has been on  B. has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begun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1050" kern="100" dirty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is on  D. begins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171185" y="80997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795904" y="448908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081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90107" y="324090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八、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复合句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73799" y="993723"/>
            <a:ext cx="103703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)—Could you please tell me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—Next Thursday morning.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when we visited the Capital Museum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when did we visit the Capital Museum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when we will visit the Capital Museum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when will we visit the Capital Museum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)—Could you tell me ________ “the Father of Rice”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—Because he helped many countries grow more rice.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when was Yuan Longping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why is Yuan Longping called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when Yuan Longping was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why Yuan Longping is called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78592" y="115508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783097" y="433847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58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9103" y="675604"/>
            <a:ext cx="95850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重庆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)—I'm excited about Huawei's new smartphones. Do you know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—Next month.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how can I get one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when will they come 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how I can get one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when they will come out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66879" y="1670582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094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334" y="578912"/>
            <a:ext cx="1185851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)Do you know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Alfred?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—At 2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00 tomorrow afternoon.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when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end-of-­term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concert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when did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end-­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­-term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concert begin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when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end-­of­-term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concert will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when will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end-­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­-term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concert begin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温州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)—Linda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may I know________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—Certainly. I'm going to the countryside to visit my grandparents.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why you will visit your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grandparents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how you plan to spend your weekend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when you are leaving for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who you are going to the countryside with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27815" y="842243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696212" y="371453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202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6174" y="1159699"/>
            <a:ext cx="84841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绥化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pink hair band must belong to________.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Linda's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Linda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hers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)—You have a nice house! Whose room is this?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—It's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Jack and Peter's  B. Jack's and Peter's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Jack's and Peter  D. Jack and Peter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072302" y="133709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623321" y="357468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084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0462" y="1080823"/>
            <a:ext cx="10122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cousin became a country doctor ________ he finished medical school.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after  B. so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but  D. so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吉林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)Ann didn't know anything about the news________ Mrs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Brown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told her.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if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71839" y="1347853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438062" y="353165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679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5614" y="976819"/>
            <a:ext cx="955279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doctors worked for ten hours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nobody took a break.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so  B. for  C. but  D. or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)You need to practice speaking every day ________ you hope to improve your spoken English.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if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unless  D. until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18902" y="117573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292602" y="339180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453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37130" y="603957"/>
            <a:ext cx="972491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 he heard the little girl crying for help outside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rushed out of the room.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As soon as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If  D. Although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黄冈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 think it's difficult to write the book report in two days. I really don't know________.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—Plan your time properly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you can make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why I have to do it  B. when will I finish it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how I can do it  D. if can I finish it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11811" y="842243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674411" y="3723921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307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5159" y="1296018"/>
            <a:ext cx="102305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襄阳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)—Could you tell me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—Yes. We are going to visit the red boat on South Lake in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Jiaxing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next week.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why we'll celebrate our Party's 100th birthday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how we'll celebrate our Party's 100th birthday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when will we celebrate our Party's 100th birthday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where will we celebrate our Party's 100th birthday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25920" y="1498460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214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599" y="1202730"/>
            <a:ext cx="84519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滨州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)—Did you have a good time in Shanghai?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come and look. My photos will show you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how did we go there 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where we will go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when did we meet 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what the trip was like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071838" y="2208464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153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9704" y="1421454"/>
            <a:ext cx="105962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)—Excuse 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tell me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—Sure. You can take the No. 2 bus from here and get off in front of the cinema.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when Sun Cinema closes today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how I can get to Sun Cinema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how can I get to Sun Cinema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51314" y="1692097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84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4404" y="1095153"/>
            <a:ext cx="94667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山西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)—China's women's soccer team beat Team South Korea on April 13th. I wonder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—They never gave up and fought the last minute in the game.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how they won the game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why they played the game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where they played the game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99547" y="202558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63237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61827" y="1220673"/>
            <a:ext cx="1013370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福建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all miss Wu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Mengchao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________saved thousands of lives in his medical work.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which  B. what  C. who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)Yuan Longping is a great scientist ________ was honored as “The Father of Hybrid Rice”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when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which  D. whose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51704" y="1444671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222447" y="3660747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753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49506" y="933788"/>
            <a:ext cx="8839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)—Do you know the boy________ handwriting won the first in the competition?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—Oh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is Wang Wei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our monitor.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who  B. whose  C. whom  D. which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绥化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like smart clothes________ are made of silk.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who  B. which  C. what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78203" y="1175730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877742" y="408029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490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00113" y="1754899"/>
            <a:ext cx="8419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岳阳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 he is 72 years old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he keeps running every 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Although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 B. Although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But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31597" y="1950281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638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6. 中考专题复习训练卷（二）</Template>
  <TotalTime>326</TotalTime>
  <Words>9566</Words>
  <Application>Microsoft Office PowerPoint</Application>
  <PresentationFormat>Widescreen</PresentationFormat>
  <Paragraphs>850</Paragraphs>
  <Slides>115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115</vt:i4>
      </vt:variant>
    </vt:vector>
  </HeadingPairs>
  <TitlesOfParts>
    <vt:vector size="125" baseType="lpstr">
      <vt:lpstr>MS Mincho</vt:lpstr>
      <vt:lpstr>等线</vt:lpstr>
      <vt:lpstr>等线 Light</vt:lpstr>
      <vt:lpstr>楷体</vt:lpstr>
      <vt:lpstr>宋体</vt:lpstr>
      <vt:lpstr>Arial</vt:lpstr>
      <vt:lpstr>Calibri</vt:lpstr>
      <vt:lpstr>Courier New</vt:lpstr>
      <vt:lpstr>Times New Roman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</dc:creator>
  <cp:lastModifiedBy>Microsoft</cp:lastModifiedBy>
  <cp:revision>24</cp:revision>
  <dcterms:created xsi:type="dcterms:W3CDTF">2021-12-03T00:45:33Z</dcterms:created>
  <dcterms:modified xsi:type="dcterms:W3CDTF">2021-12-03T06:12:11Z</dcterms:modified>
</cp:coreProperties>
</file>