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0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FC256B4-9378-4FC9-8499-EEEB8B3FDC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60EF-5795-40C3-9DE2-0D90EEF9E82D}" type="datetimeFigureOut">
              <a:rPr lang="zh-CN" altLang="en-US" smtClean="0"/>
              <a:t>2021/12/6 Monday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574CFCD-A736-4300-9F26-2F2DFD023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8022E72-08EE-4D4E-B771-AEB4C1EA1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DBC87-04D8-417F-8C03-1213C44D3A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0725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D506B03-E3B0-4AE4-A40B-8BA110F80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A918795-58DE-425F-AE22-A2F596BBB0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CN" smtClean="0"/>
              <a:t>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F2A1B81-C530-4C56-B154-D00E422D68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60EF-5795-40C3-9DE2-0D90EEF9E82D}" type="datetimeFigureOut">
              <a:rPr lang="zh-CN" altLang="en-US" smtClean="0"/>
              <a:t>2021/12/6 Monday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5BCBEA0-2A65-41C7-9DC9-BBC259106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9715C66-5980-44D4-99A8-D3F94E9C7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DBC87-04D8-417F-8C03-1213C44D3A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03865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CD1EC73C-1EE3-4524-B27E-6E5EAEC7B1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9CC9C31-6FCD-4160-A217-55C793BE2C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CN" smtClean="0"/>
              <a:t>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EFF71A8-BC68-4F64-87A9-A418ED7862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60EF-5795-40C3-9DE2-0D90EEF9E82D}" type="datetimeFigureOut">
              <a:rPr lang="zh-CN" altLang="en-US" smtClean="0"/>
              <a:t>2021/12/6 Monday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7D6018F-431A-41E5-B1B5-85079D7D94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359F199-611A-44B9-9E6A-FE1E68B10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DBC87-04D8-417F-8C03-1213C44D3A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48063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60EF-5795-40C3-9DE2-0D90EEF9E82D}" type="datetimeFigureOut">
              <a:rPr lang="zh-CN" altLang="en-US" smtClean="0"/>
              <a:t>2021/12/6 Monday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DBC87-04D8-417F-8C03-1213C44D3A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91162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60EF-5795-40C3-9DE2-0D90EEF9E82D}" type="datetimeFigureOut">
              <a:rPr lang="zh-CN" altLang="en-US" smtClean="0"/>
              <a:t>2021/12/6 Monday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DBC87-04D8-417F-8C03-1213C44D3A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44534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60EF-5795-40C3-9DE2-0D90EEF9E82D}" type="datetimeFigureOut">
              <a:rPr lang="zh-CN" altLang="en-US" smtClean="0"/>
              <a:t>2021/12/6 Monday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DBC87-04D8-417F-8C03-1213C44D3A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0296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60EF-5795-40C3-9DE2-0D90EEF9E82D}" type="datetimeFigureOut">
              <a:rPr lang="zh-CN" altLang="en-US" smtClean="0"/>
              <a:t>2021/12/6 Monday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DBC87-04D8-417F-8C03-1213C44D3A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06026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60EF-5795-40C3-9DE2-0D90EEF9E82D}" type="datetimeFigureOut">
              <a:rPr lang="zh-CN" altLang="en-US" smtClean="0"/>
              <a:t>2021/12/6 Monday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DBC87-04D8-417F-8C03-1213C44D3A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70735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60EF-5795-40C3-9DE2-0D90EEF9E82D}" type="datetimeFigureOut">
              <a:rPr lang="zh-CN" altLang="en-US" smtClean="0"/>
              <a:t>2021/12/6 Monday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DBC87-04D8-417F-8C03-1213C44D3A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11952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60EF-5795-40C3-9DE2-0D90EEF9E82D}" type="datetimeFigureOut">
              <a:rPr lang="zh-CN" altLang="en-US" smtClean="0"/>
              <a:t>2021/12/6 Monday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DBC87-04D8-417F-8C03-1213C44D3A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09351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60EF-5795-40C3-9DE2-0D90EEF9E82D}" type="datetimeFigureOut">
              <a:rPr lang="zh-CN" altLang="en-US" smtClean="0"/>
              <a:t>2021/12/6 Monday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DBC87-04D8-417F-8C03-1213C44D3A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3790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472630C-E46B-4112-A7C5-E14519A91A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60EF-5795-40C3-9DE2-0D90EEF9E82D}" type="datetimeFigureOut">
              <a:rPr lang="zh-CN" altLang="en-US" smtClean="0"/>
              <a:t>2021/12/6 Monday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8F5AB2A-19EC-45C4-A31D-D208A6E20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AACB693-FB3F-4203-BD15-2FB759434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DBC87-04D8-417F-8C03-1213C44D3A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2988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9254792-73F7-451E-9011-CCBF31E8F6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5CAA316-6A5C-4366-B4A0-8F89D89C0C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Edit Master text styles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8C7CE38-BA70-4B37-958D-297FAF52B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60EF-5795-40C3-9DE2-0D90EEF9E82D}" type="datetimeFigureOut">
              <a:rPr lang="zh-CN" altLang="en-US" smtClean="0"/>
              <a:t>2021/12/6 Monday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FB2070F-B7EA-4A4B-98B6-93C583C66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7B68502-07E7-482E-9DB9-59F00D4B4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DBC87-04D8-417F-8C03-1213C44D3A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01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72A4572-680B-4344-B050-789897DBA6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ECCE60E-205C-4A41-A25C-F796CF2B75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altLang="zh-CN" smtClean="0"/>
              <a:t>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FA00F5B-2585-49F5-B915-B0EAF9FFEF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altLang="zh-CN" smtClean="0"/>
              <a:t>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0D81C70-9AF9-4C68-ACB4-F5EA21160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60EF-5795-40C3-9DE2-0D90EEF9E82D}" type="datetimeFigureOut">
              <a:rPr lang="zh-CN" altLang="en-US" smtClean="0"/>
              <a:t>2021/12/6 Monday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07E235C-BFBF-4D84-B5BC-7A26E2723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3FCBB72-C0EC-43C9-8445-1CB98E90D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DBC87-04D8-417F-8C03-1213C44D3A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9336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4A85097-4E31-4659-9E00-FCAB6B02D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B6122FD-B497-4C44-A374-5CF8A8F717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Edit Master text styles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9371E2F4-163D-4838-9531-11DA6C3261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altLang="zh-CN" smtClean="0"/>
              <a:t>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C873D1A1-3AEE-4270-BC01-C0CEB2D02F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Edit Master text styles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52EEA1B2-8C46-4454-A407-063F841ADF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altLang="zh-CN" smtClean="0"/>
              <a:t>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724C31D2-9334-40B4-B5CA-05B6C68A9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60EF-5795-40C3-9DE2-0D90EEF9E82D}" type="datetimeFigureOut">
              <a:rPr lang="zh-CN" altLang="en-US" smtClean="0"/>
              <a:t>2021/12/6 Monday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DDC566D5-A51B-4955-AFC9-D18B6A630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C0F55FD7-BF93-404D-81A6-2CF5AE487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DBC87-04D8-417F-8C03-1213C44D3A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329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3323306-1BB6-477B-9B09-E8EA6058D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6B96D535-A119-46FB-9843-D96EC260B6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60EF-5795-40C3-9DE2-0D90EEF9E82D}" type="datetimeFigureOut">
              <a:rPr lang="zh-CN" altLang="en-US" smtClean="0"/>
              <a:t>2021/12/6 Monday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FDA60D4-11C0-4B81-8B1A-F1A736F14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A0B6DFE8-A02F-4B9E-BD54-E8C4985CE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DBC87-04D8-417F-8C03-1213C44D3A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7282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637053D3-C54E-47F5-82AA-B0357B08D8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60EF-5795-40C3-9DE2-0D90EEF9E82D}" type="datetimeFigureOut">
              <a:rPr lang="zh-CN" altLang="en-US" smtClean="0"/>
              <a:t>2021/12/6 Monday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5974125-C541-4022-9426-DBE4C0574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4DF78FE-7338-4CF9-804F-4538F9DC5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DBC87-04D8-417F-8C03-1213C44D3A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7264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8FA1652-AB55-4CC9-8974-DC3A7E495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D177C7D-4BD5-4568-8EC8-CAD6ADE3AB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80E2A01-2B3B-4EA1-9162-FFE413F603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Edit Master text styles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DD438C0-75AA-443E-BE9A-811156927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60EF-5795-40C3-9DE2-0D90EEF9E82D}" type="datetimeFigureOut">
              <a:rPr lang="zh-CN" altLang="en-US" smtClean="0"/>
              <a:t>2021/12/6 Monday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1122F52-7642-4C74-B8C6-0DFEC8EBE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8CF6BA4-F2B6-463F-BF6F-BBE5BB2EB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DBC87-04D8-417F-8C03-1213C44D3A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5462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9281394-E17E-4D73-A283-4C33A2696C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28F36907-1FF5-49AC-8019-FDFFB4D790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zh-CN" smtClean="0"/>
              <a:t>Click icon to add picture</a:t>
            </a:r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86280D29-5260-46D4-A164-D88374EF2C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Edit Master text styles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6905D77-23F8-4769-B62F-3C612FDC85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60EF-5795-40C3-9DE2-0D90EEF9E82D}" type="datetimeFigureOut">
              <a:rPr lang="zh-CN" altLang="en-US" smtClean="0"/>
              <a:t>2021/12/6 Monday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9E9D873-9061-47E8-99F3-3B647B1723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B42744A-5686-4310-B5A2-94274130E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DBC87-04D8-417F-8C03-1213C44D3A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3309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ti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E40B813-E034-4320-AC62-8680F0C030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AE60EF-5795-40C3-9DE2-0D90EEF9E82D}" type="datetimeFigureOut">
              <a:rPr lang="zh-CN" altLang="en-US" smtClean="0"/>
              <a:t>2021/12/6 Monday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12878CA-E463-497D-BAF3-BB2D776CCB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458B79B-CDD3-49A5-8855-2095E6A151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7DBC87-04D8-417F-8C03-1213C44D3AB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2DACCFE7-396C-4775-BA19-B702CC6BD01D}"/>
              </a:ext>
            </a:extLst>
          </p:cNvPr>
          <p:cNvSpPr txBox="1"/>
          <p:nvPr/>
        </p:nvSpPr>
        <p:spPr>
          <a:xfrm>
            <a:off x="7568774" y="0"/>
            <a:ext cx="41147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i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实验班提优训练 九年级下</a:t>
            </a:r>
            <a:r>
              <a:rPr lang="zh-CN" altLang="en-US" sz="2000" b="1" i="0" baseline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000" b="1" i="0" baseline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RJXMB</a:t>
            </a:r>
            <a:endParaRPr lang="zh-CN" altLang="en-US" sz="2000" b="1" i="0" dirty="0">
              <a:latin typeface="Calibri" panose="020F0502020204030204" pitchFamily="34" charset="0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20812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T001.TIF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24287" y="1550462"/>
            <a:ext cx="7571303" cy="12032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ctr">
              <a:lnSpc>
                <a:spcPct val="200000"/>
              </a:lnSpc>
              <a:spcAft>
                <a:spcPts val="0"/>
              </a:spcAft>
            </a:pPr>
            <a:r>
              <a:rPr lang="zh-CN" altLang="zh-CN" sz="4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第十一单元综合提优测评卷</a:t>
            </a:r>
            <a:endParaRPr lang="zh-CN" altLang="zh-CN" sz="4400" b="1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047627" y="3822111"/>
            <a:ext cx="42258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时间：</a:t>
            </a:r>
            <a:r>
              <a:rPr lang="en-US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lang="zh-CN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分钟　满分：</a:t>
            </a:r>
            <a:r>
              <a:rPr lang="en-US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zh-CN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28146298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23191" y="930258"/>
            <a:ext cx="999385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18. Mr. Baker received the second call when he ________.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was going to bed  B. was closing the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shop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was getting to sleep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19. Mr. Baker shouted at the young man because ________.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he was tired  B. he was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angry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he was asleep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20. The young man was ________.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outside Mr. Baker's home  B. at home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inside Mr. Baker's shop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65067" y="1186488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1565067" y="2692558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1565067" y="4147072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16273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193889" y="410151"/>
            <a:ext cx="283603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ctr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笔试部分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(80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991064"/>
            <a:ext cx="251863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Ⅰ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词汇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(5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94851" y="1595021"/>
            <a:ext cx="11123407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甘孜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)This elephant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重量是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many times more than this panda. 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常州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)I couldn't fall asleep because the bed was so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不舒服的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宁波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)Bill was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踢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a ball in the yard when I saw him.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牡丹江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)We will graduate from junior high school soon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but our________(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友情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will continue forever.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宁波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)I often see an old man with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灰色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hair sweeping the road near my school.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762975" y="1822061"/>
            <a:ext cx="10524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weighs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7683784" y="2574225"/>
            <a:ext cx="20311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uncomfortable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3365777" y="3035890"/>
            <a:ext cx="165622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kicking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69202" y="4768784"/>
            <a:ext cx="14494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friendship</a:t>
            </a:r>
            <a:endParaRPr lang="zh-CN" altLang="en-US" dirty="0"/>
          </a:p>
        </p:txBody>
      </p:sp>
      <p:sp>
        <p:nvSpPr>
          <p:cNvPr id="9" name="Rectangle 8"/>
          <p:cNvSpPr/>
          <p:nvPr/>
        </p:nvSpPr>
        <p:spPr>
          <a:xfrm>
            <a:off x="6489911" y="5468031"/>
            <a:ext cx="13637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gray/grey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10930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528485"/>
            <a:ext cx="535755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Ⅱ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用所给词的适当形式填空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(5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34702" y="1363500"/>
            <a:ext cx="1099431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I asked her if she could come and she ________(nod)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永州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)—How does your English teacher go to school?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—She usually ________(drive) to school.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The teacher will ________(examine) the students in English.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It's said that everything ________(weigh) more on the earth than on Mars because of the low gravity.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5. Born in a much ________(wealth) family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girl is able to afford further education abroad.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687525" y="1173944"/>
            <a:ext cx="176362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nodded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164967" y="2563466"/>
            <a:ext cx="9350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drives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3639986" y="3163992"/>
            <a:ext cx="12404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examine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4988890" y="3625657"/>
            <a:ext cx="10524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weighs</a:t>
            </a:r>
            <a:endParaRPr lang="zh-CN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3851241" y="4785952"/>
            <a:ext cx="13697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wealthier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33787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700608"/>
            <a:ext cx="328968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Ⅲ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单项选择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(10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3793" y="1306734"/>
            <a:ext cx="1051022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扬州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)You'll have to get your parents'________ if you want to go on the trip.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achievement  B. announcement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agreement  D. advertisement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武汉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)—How's 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Clark's small company?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—Quite good. It has grown to become a________ in the international trade.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rule  B. duty  C. power  D. sign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621622" y="1531605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6664192" y="5156059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74695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55464" y="908743"/>
            <a:ext cx="955279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襄阳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)—Have you ever seen the 3D film?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—Yes. It can make you ________ being in the real situation.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grow up  B. look over  C. show up  D. feel like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—Would you like to watch the movie Dying to Survive with me?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—I'm not interested in it. ________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have no time.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However  B. Besides  C. Except  D. Finally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19970" y="1132699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1531191" y="3424078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58298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7275" y="1177683"/>
            <a:ext cx="1129552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贺州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)During the exam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you are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________mistakes you'll make.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the more careful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less  B. the more careful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fewer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the more careless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less  D. the more careless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fewer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6. 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东营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)To create a more ________ space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eating or drinking on the subway in Beijing is not allowed.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relaxing  B. personal  C. uncrowded  D. comfortable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522278" y="1358610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4833325" y="3606959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63162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05611" y="858527"/>
            <a:ext cx="1060704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牡丹江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)If we continue to </a:t>
            </a:r>
            <a:r>
              <a:rPr lang="en-US" altLang="zh-CN" sz="2400" u="sng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pull together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we are going to win the game. The underlined phrase means ________.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put something together  B. succeed in doing 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work hard together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滨州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)—I think washing hands every day is good ________ our health.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—Yes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agree ________you!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to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to  B. with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to  C. for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with  D. at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38573" y="1874978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8536022" y="4015749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48593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63041" y="1539789"/>
            <a:ext cx="1016597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9. Don't be too hard ________ him—he's new ________ the job.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to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on  B. on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on  C. to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to  D. on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10.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齐齐哈尔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)To avoid gathering(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聚集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neither the students nor their teacher ________ going to the party this evening.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was  B. are  C. is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069993" y="1799674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3748870" y="3918931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56455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91605" y="797427"/>
            <a:ext cx="313419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Ⅳ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句型转换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(5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29553" y="1891219"/>
            <a:ext cx="1049946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We often hear him sing in the next room.(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改为同义句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He is often ________ ________ sing in the next room.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I spend half an hour doing morning exercises every day.(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改为同义句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It ________ me half an hour to ________ morning exercises every day.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34828" y="2821650"/>
            <a:ext cx="9819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heard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4872465" y="2821649"/>
            <a:ext cx="4461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2290047" y="4359994"/>
            <a:ext cx="8345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takes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6003128" y="4359993"/>
            <a:ext cx="5084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87832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05610" y="578871"/>
            <a:ext cx="1127401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Jim is so short that he can't reach the apple on the table.(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改为同义句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Jim is ________ short ________ reach the apple on the table.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天水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)I don't know the man. The man is talking with our head teacher.(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改为含有定语从句的复合句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don't know the man ________ ________ talking with our head teacher.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5. 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达州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)If we work harder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we will make more progress in science and technology.(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改为同义句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harder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we will make more progress in science and technology.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4981" y="1530733"/>
            <a:ext cx="6080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4295442" y="1530733"/>
            <a:ext cx="753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4094604" y="3725292"/>
            <a:ext cx="7970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who 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5585559" y="3725292"/>
            <a:ext cx="3754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1314842" y="5898338"/>
            <a:ext cx="9235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Work</a:t>
            </a:r>
            <a:endParaRPr lang="zh-CN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3859923" y="5898337"/>
            <a:ext cx="6559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01862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140101" y="539244"/>
            <a:ext cx="283603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ctr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听力部分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(20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pic>
        <p:nvPicPr>
          <p:cNvPr id="1026" name="Picture 2" descr="T001.TIF"/>
          <p:cNvPicPr>
            <a:picLocks noChangeAspect="1" noChangeArrowheads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4822" y="1177347"/>
            <a:ext cx="1286155" cy="1078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0" y="1424451"/>
            <a:ext cx="405752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Ⅰ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听句子，选答语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(5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67377" y="2812722"/>
            <a:ext cx="934481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A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No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it's not good.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You're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welcome.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Thank you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050" kern="100" dirty="0" smtClean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A. I went there by taxi.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B. I go to the book store every Sunday.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There are plenty of new books there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54250" y="3098204"/>
            <a:ext cx="4195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1054250" y="3845351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34019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2614" y="700608"/>
            <a:ext cx="463460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Ⅴ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江西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补全对话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(5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1774" y="1424028"/>
            <a:ext cx="957072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(Jack and 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Reem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are talking in front of the house. Jack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J 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Reem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R)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709134" y="2726659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61214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J: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Hey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Reem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__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 What's wrong?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1214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R: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I've fallen out(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闹翻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with Lee!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1214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J: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can't believe that. Calm down! __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855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7883" y="890799"/>
            <a:ext cx="1100507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1214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R: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you know we were planning to go horse riding in the summer holidays.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1214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J: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Yes.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1214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R: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it's not going to happen! He said his friend has invited him to visit him and his family in the USA this summer.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1214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J: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that's not so bad! He probably thought it was a good chance. __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1214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R: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know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but I was really looking forward to learning to ride! Anyway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we argued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and he hasn't spoken to me all day!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35237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16479" y="1392754"/>
            <a:ext cx="838737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1214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J: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Reem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it's not the end of the world. He's probably upset at the moment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too. __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1214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R: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Good idea. He usually listens to you.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1214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J: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Cheer up! __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 And Lee is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too!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1214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R: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know. Thanks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Jack.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28342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39209" y="697120"/>
            <a:ext cx="849495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What happened?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B. You look upset.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I can talk to him.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D. I'm still your friend.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E. What's your idea for that?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F. You can go horse riding with others.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G. I'm sure he didn't want to hurt your feelings.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9392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11622" y="3009930"/>
            <a:ext cx="1066800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________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________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________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________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5. ________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31652" y="3194595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4303060" y="3194595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6061381" y="3204926"/>
            <a:ext cx="3786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7913383" y="3194594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9684791" y="3194594"/>
            <a:ext cx="4427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13308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30240" y="775911"/>
            <a:ext cx="313419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Ⅵ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完成句子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(5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96066" y="1432254"/>
            <a:ext cx="1073613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句子中不能省略这个动词。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Don't ________ ________ the verb in the sentence.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我决定接受在银行的职位。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decided to ________ ________ ________ at the bank.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烟台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你了解京剧越多，就会越喜欢。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________ you know about Beijing Opera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________ you'll like it.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327295" y="2423617"/>
            <a:ext cx="9106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leave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3757271" y="2423617"/>
            <a:ext cx="6110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3237994" y="3876645"/>
            <a:ext cx="7143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4557346" y="3876644"/>
            <a:ext cx="6030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endParaRPr lang="zh-CN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5648526" y="3876643"/>
            <a:ext cx="11961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position</a:t>
            </a:r>
            <a:endParaRPr lang="zh-CN" altLang="en-US" dirty="0"/>
          </a:p>
        </p:txBody>
      </p:sp>
      <p:sp>
        <p:nvSpPr>
          <p:cNvPr id="9" name="Rectangle 8"/>
          <p:cNvSpPr/>
          <p:nvPr/>
        </p:nvSpPr>
        <p:spPr>
          <a:xfrm>
            <a:off x="2239771" y="5274394"/>
            <a:ext cx="8490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endParaRPr lang="zh-CN" altLang="en-US" dirty="0"/>
          </a:p>
        </p:txBody>
      </p:sp>
      <p:sp>
        <p:nvSpPr>
          <p:cNvPr id="10" name="Rectangle 9"/>
          <p:cNvSpPr/>
          <p:nvPr/>
        </p:nvSpPr>
        <p:spPr>
          <a:xfrm>
            <a:off x="7386121" y="5089727"/>
            <a:ext cx="146463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1628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90108" y="1260090"/>
            <a:ext cx="1018390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陕西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雨越来越大了，小心开车。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It's raining more and more heavily. Let's ________ ________.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江苏扬州江都区中考二模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他宁可住在乡下，也不愿意在城市里谋生。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50407" y="2197707"/>
            <a:ext cx="8148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drive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8116889" y="2197707"/>
            <a:ext cx="12509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carefully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2122842" y="4390480"/>
            <a:ext cx="86778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He would rather live in the country than make a living in the city.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04293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4717" y="743638"/>
            <a:ext cx="479009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Ⅶ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湖州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完形填空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(15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42739" y="1819487"/>
            <a:ext cx="889657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Love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joy and the warm feeling of getting together don't cost a thing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But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gifts do cost money. So what's a poor family to do?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Before New Year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told my mother that the only thing I __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 was a pogo stick(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弹簧单高跷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). However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my mother said they were so expensive that we couldn't __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 one.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34729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0154" y="478479"/>
            <a:ext cx="11144923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On a Saturday before New Year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my family __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 together. While my mother and I were picking out the gifts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my dad said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“I'll be back soon—I need to see something in the tool area.” A little later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he came back with a long box. I remember wondering if there was a __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 in it.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When we arrived home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my dad put the box in the garage. While my parents were busy with their chores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__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 walked out to the garage and found the box. I was so __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 and I knew as soon as I opened that magical box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my bright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shiny pogo stick would appear. No such __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Inside the box was a __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 old broom(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扫帚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15564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85309" y="664932"/>
            <a:ext cx="1083295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That New Year morning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got some nice gifts __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 I didn't get the present that I really wanted.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After cleaning up the room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my dad went to the garage. When he came back in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he was __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 a beautiful pogo stick. I couldn't __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 it! My parents probably got quite a laugh from the trick they played on __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Although we didn't have much __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my parents gave me the most important gift of all: lots of __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__. That was over 60 years ago and I still think about those __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 memories. I will never forget all the joy my parents brought into my life.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0868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53902" y="994762"/>
            <a:ext cx="92372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A. Thanks for telling me the message. I'll call her later.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B. It's very kind of you to say so.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Look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this is my new telephone.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A. I'm Lucy.  B. Who are you?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This is Lucy speaking.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5. A. Yes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won't.  B. No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won't. Thank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you.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Yes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will.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24827" y="1261791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2057955" y="3452332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1439196" y="4688080"/>
            <a:ext cx="96693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7085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62692" y="1331821"/>
            <a:ext cx="882844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A. owned  B. wanted  C. forgot  D. found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A. make  B. borrow  C. accept  D. afford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A. went shopping  B. did chores  C. took a walk  D. had dinner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A. toy gun  B. pogo stick  C. tool  D. broom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5. A. quietly  B. politely  C. suddenly  D. certainly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445591" y="1552248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2445591" y="2296239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2434369" y="3040230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2456812" y="3768755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2456812" y="4512746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94814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94964" y="1625850"/>
            <a:ext cx="878541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6. A. surprised  B. satisfied  C. excited  D. relaxed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7. A. purpose  B. promise  C. advice  D. luck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8. A. magic  B. silly  C. different  D. smart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9. A. but  B. so  C. and  D. or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10. A. preparing  B. hiding  C. choosing  D. carrying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468710" y="1842704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2468710" y="2564254"/>
            <a:ext cx="4427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D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2432642" y="3287843"/>
            <a:ext cx="4203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B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2468710" y="4009393"/>
            <a:ext cx="4315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2537640" y="4848947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40692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6527" y="1364094"/>
            <a:ext cx="984324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11. A. understand  B. decide  C. believe  D. explain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12. A. me  B. us  C. him  D. her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13. A. courage  B. time  C. money  D. trouble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14. A. trust  B. love  C. smile  D. pride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15. A. complete  B. unbelievable  C. educational  D. wonderful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081434" y="1616794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2081434" y="2331159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2081434" y="3026087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2092656" y="3759889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2081434" y="4566346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62107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4160" y="765154"/>
            <a:ext cx="328968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Ⅷ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阅读理解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(20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977607" y="1134486"/>
            <a:ext cx="18710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泸州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1088314" y="2005981"/>
            <a:ext cx="1027176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In a small village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there was a middle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­-aged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postman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who just turned 20 years old and started delivering(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投递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all kinds of happy or sad stories to each home day after day for 50 kilometers. 20 years flew by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and so many changes took place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but the road from the post office to the village always hadn't had any trees and nothing but the flying dust(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尘土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could be seen.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469780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17581" y="697205"/>
            <a:ext cx="10499463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“How long shall I go along this lonely road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As soon as he thought he must spend his life riding the bike on the dusty road with no flowers or trees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he felt somewhat sorry.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One day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when he finished delivering the letters and was ready to return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he happened to pass by a flower shop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Right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that's it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” He walked into the shop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bought a handful of wild flower seeds(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种子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and from the next day on put these seeds along the roadside. Thus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after one day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two days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one month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two months... he always kept putting the wild flower seeds along the roadside.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865615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71369" y="915888"/>
            <a:ext cx="1061779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Before long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on the lonely road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where he had come and gone for 20 years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grew up a lot of little flowers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in all seasons endlessly.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For the villagers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flowers were more enjoyable than any mail the postman delivered in all his life.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On the road without dust but full of petals(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花瓣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postman rode his bike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losing himself in the sweet smell and not feeling lonely and anxious any more.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172562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07691" y="1227859"/>
            <a:ext cx="87638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How old was the postman when he started his job?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About thirty years old.  B. About twenty years old.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Over forty years old.  D. Over fifty years old.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What was the road like before?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Covered with flowers.  B. Covered with trees.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Full of flying dust.  D. Full of seeds.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077639" y="1455429"/>
            <a:ext cx="4203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B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2077639" y="3693020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5235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7586" y="948202"/>
            <a:ext cx="9434457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What did the postman buy at the flower shop?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Wild flowers.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Bikes.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Wild flower seeds.  D. Petals.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According to the passage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is true?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The villagers showed no interest in the flowers.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B. The postman enjoyed the road full of flowers.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The villagers helped buy the flower seeds.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D. The postman still felt lonely in the end.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37190" y="1218761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1737190" y="2617255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04519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02540" y="1317450"/>
            <a:ext cx="795707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5. What does the writer want to express in this passage?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Little things make a big difference.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B. Failure is the mother of success.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Practice makes perfect.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D. Old habits die hard.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90587" y="1638309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54818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137077" y="506970"/>
            <a:ext cx="247631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12140" algn="ctr">
              <a:lnSpc>
                <a:spcPct val="200000"/>
              </a:lnSpc>
              <a:spcAft>
                <a:spcPts val="0"/>
              </a:spcAft>
            </a:pPr>
            <a:r>
              <a:rPr lang="en-US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河南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58644" y="1337967"/>
            <a:ext cx="1031658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“Oh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boys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don't throw stones at the poor bird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” said an old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grey-­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headed man.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“Sir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” said a little one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“she makes such a loud noise that we can't bear her.”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“I am afraid the stone will rebound(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反弹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and hurt you as long as you live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“Rebound! We don't understand you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sir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8657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7516" y="679092"/>
            <a:ext cx="405752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Ⅱ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听对话，选答案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(5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92536" y="1510089"/>
            <a:ext cx="90113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6. Whose pencil case is this?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Kate's.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B. May's.  C. Jane's.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7. Why didn't Simon go to the movie?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He was late.  B. He lost his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ticket.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He forgot the time.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8. How long does Peter usually spend on his English homework?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About half an hour.  B. About an hour. </a:t>
            </a:r>
            <a:r>
              <a:rPr lang="en-US" altLang="zh-CN" sz="1050" kern="100" dirty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About two hours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995373" y="1788917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1995373" y="3171167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1980945" y="4693481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7438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49854" y="915971"/>
            <a:ext cx="10370371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“Well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will tell you a true story.”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“Fifty years ago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liked throwing stones because I had no other boy to play with and I became very skillful. One day I went to work for an old couple who were very friendly to everybody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even to the birds. And the birds seemed to love the old couple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too. For seven years a bird had come and built her nest(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鸟巢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in the same place. She and her mate had just returned on the day I went to work and the old couple welcomed them happily. During the day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thought I would try my skill upon her. Suddenly the bird flew to a tree near me. I found a nice stone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and I threw it with my best skill. It hit the bird on the head and she dropped dead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82007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73337" y="607571"/>
            <a:ext cx="1127401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“I was sorry the moment I saw her fall off the tree. But it was too late. All day long her mate flew about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and chirped(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发啁啾声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so sadly that he made my heart ache. I said nothing to the old couple but one of their grandchildren told them about it. Though the old couple never said a word to me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knew that they were very sad. I could never look them in the eye and tell them how sorry I was. </a:t>
            </a:r>
            <a:r>
              <a:rPr lang="en-US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have been dead for many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many years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and so has the poor bird. But don't you see how that stone rebounded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and hit me? For fifty years I have still remembered it though I have never spoken of it before. But if what I have told you will stop you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will be happy.”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38479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92997" y="2403929"/>
            <a:ext cx="760207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boys at once dropped the stones in their hands and the bird had no more trouble from them.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811394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45921" y="1095153"/>
            <a:ext cx="960657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6. Why did the boy throw stones at the bird according to what the little boy said?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Because they wanted to catch the bird.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B. Because they thought the bird was noisy.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Because they wanted to practice their skills.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D. Because they thought throwing stones was fun.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918466" y="1326337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89064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91782" y="1432212"/>
            <a:ext cx="801086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7. Which word can best describe the old couple?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Kind.  B. Strict.  C. Proud.  D. Funny.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8. The underlined word “They” refers to ________.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the birds  B. the old couple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the boys  D. the grandchildren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622860" y="1649066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2542410" y="3094205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6805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85770" y="1381995"/>
            <a:ext cx="948824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9. How did the old man stop the boys from throwing stones at the bird?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By driving away the bird.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B. By taking away their stones.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By playing jokes on the boys.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D. By telling the boys his own story.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00883" y="1638309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87196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17694" y="1373024"/>
            <a:ext cx="7731162" cy="3676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10. What can we learn from the text?</a:t>
            </a:r>
            <a:endParaRPr lang="zh-CN" altLang="zh-CN" sz="1050" kern="10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Don't hurt others</a:t>
            </a:r>
            <a:r>
              <a:rPr lang="zh-CN" altLang="zh-CN" sz="2400" kern="10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or you will hurt yourself.</a:t>
            </a:r>
            <a:endParaRPr lang="zh-CN" altLang="zh-CN" sz="1050" kern="10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B. Try to save others and you will feel happier.</a:t>
            </a:r>
            <a:endParaRPr lang="zh-CN" altLang="zh-CN" sz="1050" kern="10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Keep practicing and you will be very skillful.</a:t>
            </a:r>
            <a:endParaRPr lang="zh-CN" altLang="zh-CN" sz="1050" kern="10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D. Don't waste time</a:t>
            </a:r>
            <a:r>
              <a:rPr lang="zh-CN" altLang="zh-CN" sz="2400" kern="10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or you will achieve nothing.</a:t>
            </a:r>
            <a:endParaRPr lang="zh-CN" altLang="zh-CN" sz="1050" kern="10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902559" y="1606036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8415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14522" y="840456"/>
            <a:ext cx="540564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Ⅸ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上海模拟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书面表达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(10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43492" y="1671453"/>
            <a:ext cx="1040264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Write at least 60 words about the topic “________ makes me happy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请以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“……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使我快乐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为题写一篇不少于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词的短文。快乐来自于帮助他人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(helping others)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，学习一门技能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(learning a skill)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，进行一项体育运动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(having a kind of sport)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，遵循传统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(following a tradition)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，养宠物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(keeping a pet)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，读一本好书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(reading a book)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等等，选择其中一个，并阐述你为什么认为这个能成为你的快乐之钥，至少写出两个原因，以及为了维系这份快乐你还能做什么？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465248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67086" y="1955722"/>
            <a:ext cx="795707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What makes you happy?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Why do you think so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(Give at least two reasons)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What else can you do to keep up this kind of happiness?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665129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658246" y="453182"/>
            <a:ext cx="412247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12140" algn="ctr">
              <a:lnSpc>
                <a:spcPct val="200000"/>
              </a:lnSpc>
              <a:spcAft>
                <a:spcPts val="0"/>
              </a:spcAft>
            </a:pPr>
            <a:r>
              <a:rPr lang="en-US" altLang="zh-CN" sz="2400" b="1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Reading Makes Me Happy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53035" y="944756"/>
            <a:ext cx="1073613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Nowadays</a:t>
            </a:r>
            <a:r>
              <a:rPr lang="zh-CN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pace of everyday life is faster than before. Most modern people are anxious living. However</a:t>
            </a:r>
            <a:r>
              <a:rPr lang="zh-CN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have entertainments to relax myself. One of them is reading.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During my childhood</a:t>
            </a:r>
            <a:r>
              <a:rPr lang="zh-CN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mom always told me stories before I went to bed. They were so interesting that I loved them right away. With the passing of the years</a:t>
            </a:r>
            <a:r>
              <a:rPr lang="zh-CN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grew up and learned thousands of words. To my great joy</a:t>
            </a:r>
            <a:r>
              <a:rPr lang="zh-CN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was soon able to read books by myself. As soon as I finished my homework</a:t>
            </a:r>
            <a:r>
              <a:rPr lang="zh-CN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always chose a book and </a:t>
            </a:r>
            <a:r>
              <a:rPr lang="en-US" altLang="zh-CN" sz="2400" kern="100" dirty="0" smtClean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sat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8837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82992" y="1389181"/>
            <a:ext cx="861328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9. Where are the man and the woman probably talking?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At a bus stop.  B. At a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mall.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At a bank.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10. How does the girl like the book?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A little.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B. Very much.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Not at all.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44152" y="1616794"/>
            <a:ext cx="4315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2244152" y="3122865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05891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32734" y="697161"/>
            <a:ext cx="10209007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200000"/>
              </a:lnSpc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in front of my desk to enjoy it. I'm fond of reading novels</a:t>
            </a:r>
            <a:r>
              <a:rPr lang="zh-CN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and my favorite is Harry Potter. In addition to Harry Potter books</a:t>
            </a:r>
            <a:r>
              <a:rPr lang="zh-CN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enjoy reading magazines</a:t>
            </a:r>
            <a:r>
              <a:rPr lang="zh-CN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newspapers and so on in my free time. Reading not only makes me happy but also gives me plenty of information and knowledge as well. Never do I feel bored or tired when reading.</a:t>
            </a:r>
            <a:endParaRPr lang="zh-CN" altLang="zh-CN" sz="1050" kern="100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lvl="0" indent="609600" algn="just">
              <a:lnSpc>
                <a:spcPct val="200000"/>
              </a:lnSpc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Although life in senior high school is full of pressure</a:t>
            </a:r>
            <a:r>
              <a:rPr lang="zh-CN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I'm as carefree as a bird because of reading. I'll treasure the joy of reading forever.</a:t>
            </a:r>
            <a:endParaRPr lang="zh-CN" altLang="zh-CN" sz="1050" kern="100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0277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5244" y="614547"/>
            <a:ext cx="405752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Ⅲ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听对话，选答案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(5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95687" y="1346066"/>
            <a:ext cx="557877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听第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段材料，回答第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至第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题。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10601" y="2327670"/>
            <a:ext cx="847344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11. When did the woman get the job?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Last year.  B. Just a few days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ago.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Last month.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12. How does the man like the job?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Too busy.  B. Very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special.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Interesting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90977" y="2584982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1790977" y="3979820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43740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99360" y="1676023"/>
            <a:ext cx="803237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13. How much pay did the woman get for the job?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It depended on the cars she sold.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B. She asked for low pay.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She got high pay.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708921" y="1928766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40470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41898" y="657577"/>
            <a:ext cx="557877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听第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段材料，回答第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至第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题。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25765" y="1746757"/>
            <a:ext cx="898980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14. Where do you think the two people are talking?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At the airport.  B. At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school.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At home.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15. What is the boy doing?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Having a dream.  B. Watching the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moon.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Thinking hard.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930827" y="2014827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1930827" y="3479516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14714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0396" y="797427"/>
            <a:ext cx="405752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Ⅳ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听短文，选答案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(5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29553" y="1961911"/>
            <a:ext cx="1039188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16. Mr. Baker is ________.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a gatekeeper  B. a shop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assistant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the boss of the shop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17. The young man wanted to know when Mr. Baker would ________.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open his shop  B. close his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shop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go to shop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71429" y="2208464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1364215" y="3693020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22993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9. 中考专题复习训练卷（五）</Template>
  <TotalTime>82</TotalTime>
  <Words>4351</Words>
  <Application>Microsoft Office PowerPoint</Application>
  <PresentationFormat>Widescreen</PresentationFormat>
  <Paragraphs>317</Paragraphs>
  <Slides>50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60" baseType="lpstr">
      <vt:lpstr>等线</vt:lpstr>
      <vt:lpstr>等线 Light</vt:lpstr>
      <vt:lpstr>楷体</vt:lpstr>
      <vt:lpstr>宋体</vt:lpstr>
      <vt:lpstr>微软雅黑</vt:lpstr>
      <vt:lpstr>Arial</vt:lpstr>
      <vt:lpstr>Calibri</vt:lpstr>
      <vt:lpstr>Courier New</vt:lpstr>
      <vt:lpstr>Times New Roman</vt:lpstr>
      <vt:lpstr>Office 主题​​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China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</dc:creator>
  <cp:lastModifiedBy>Microsoft</cp:lastModifiedBy>
  <cp:revision>8</cp:revision>
  <dcterms:created xsi:type="dcterms:W3CDTF">2021-12-06T05:59:07Z</dcterms:created>
  <dcterms:modified xsi:type="dcterms:W3CDTF">2021-12-06T07:21:15Z</dcterms:modified>
</cp:coreProperties>
</file>