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584249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82690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712106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13919525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765557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4057196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3449497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9173968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454767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287381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71205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191409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2247237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3031573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49408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1343963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3123405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350443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29C4EE31-594A-4DBE-8194-16E63D5298A4}"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B454D3A0-293E-45A9-AF0C-4B8843A8D5D7}" type="slidenum">
              <a:rPr lang="zh-CN" altLang="en-US" smtClean="0"/>
              <a:t>‹#›</a:t>
            </a:fld>
            <a:endParaRPr lang="zh-CN" altLang="en-US"/>
          </a:p>
        </p:txBody>
      </p:sp>
    </p:spTree>
    <p:extLst>
      <p:ext uri="{BB962C8B-B14F-4D97-AF65-F5344CB8AC3E}">
        <p14:creationId xmlns:p14="http://schemas.microsoft.com/office/powerpoint/2010/main" val="481306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ti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4EE31-594A-4DBE-8194-16E63D5298A4}"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54D3A0-293E-45A9-AF0C-4B8843A8D5D7}"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0457861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T002.TIF" TargetMode="Externa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65277" y="1507431"/>
            <a:ext cx="7590539"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第十二单元综合提优测评卷</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653790" y="3400777"/>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97450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84346" y="302575"/>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6196" y="980307"/>
            <a:ext cx="251863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6974" y="1647407"/>
            <a:ext cx="1068234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It's unfair for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get so little money for so much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My best friend got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There was nobody at school and I realized I was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愚弄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my classmate.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drop in prices was quite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出乎意料的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All the flights have been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of the bad weather.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96108" y="1811304"/>
            <a:ext cx="1176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workers</a:t>
            </a:r>
            <a:endParaRPr lang="zh-CN" altLang="en-US" dirty="0"/>
          </a:p>
        </p:txBody>
      </p:sp>
      <p:sp>
        <p:nvSpPr>
          <p:cNvPr id="6" name="Rectangle 5"/>
          <p:cNvSpPr/>
          <p:nvPr/>
        </p:nvSpPr>
        <p:spPr>
          <a:xfrm>
            <a:off x="4000665" y="2555971"/>
            <a:ext cx="1178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married</a:t>
            </a:r>
            <a:endParaRPr lang="zh-CN" altLang="en-US" dirty="0"/>
          </a:p>
        </p:txBody>
      </p:sp>
      <p:sp>
        <p:nvSpPr>
          <p:cNvPr id="7" name="Rectangle 6"/>
          <p:cNvSpPr/>
          <p:nvPr/>
        </p:nvSpPr>
        <p:spPr>
          <a:xfrm>
            <a:off x="7663456" y="3078567"/>
            <a:ext cx="159845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fooled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5182438" y="4790300"/>
            <a:ext cx="16514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unexpected</a:t>
            </a:r>
            <a:endParaRPr lang="zh-CN" altLang="en-US" dirty="0"/>
          </a:p>
        </p:txBody>
      </p:sp>
      <p:sp>
        <p:nvSpPr>
          <p:cNvPr id="10" name="Rectangle 9"/>
          <p:cNvSpPr/>
          <p:nvPr/>
        </p:nvSpPr>
        <p:spPr>
          <a:xfrm>
            <a:off x="3896108" y="5278975"/>
            <a:ext cx="223234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cancel(l)</a:t>
            </a:r>
            <a:r>
              <a:rPr lang="en-US" altLang="zh-CN" sz="2400" kern="100" dirty="0" err="1">
                <a:solidFill>
                  <a:srgbClr val="FF0000"/>
                </a:solidFill>
                <a:latin typeface="Calibri" panose="020F0502020204030204" pitchFamily="34" charset="0"/>
                <a:ea typeface="宋体" panose="02010600030101010101" pitchFamily="2" charset="-122"/>
                <a:cs typeface="Times New Roman" panose="02020603050405020304" pitchFamily="18" charset="0"/>
              </a:rPr>
              <a: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3278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278" y="582274"/>
            <a:ext cx="528862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66976" y="1747798"/>
            <a:ext cx="1110189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Everyone ________(rush) into the street to see what was happening.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—Is Mr. Black still single?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________(marry) for two months by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two mascots(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吉祥物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the 2022 Beijing Winter Olympic and Paralympic Games(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残奥会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________(announce) to the public on September 17,2019.</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48369" y="1961039"/>
            <a:ext cx="105189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rushed</a:t>
            </a:r>
            <a:endParaRPr lang="zh-CN" altLang="en-US" dirty="0"/>
          </a:p>
        </p:txBody>
      </p:sp>
      <p:sp>
        <p:nvSpPr>
          <p:cNvPr id="5" name="Rectangle 4"/>
          <p:cNvSpPr/>
          <p:nvPr/>
        </p:nvSpPr>
        <p:spPr>
          <a:xfrm>
            <a:off x="2557584" y="3516411"/>
            <a:ext cx="2685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been married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2021516" y="4702453"/>
            <a:ext cx="289983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announced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009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1726241"/>
            <a:ext cx="1083295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江苏无锡惠山区中考二模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Smith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are you still waiting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—Professor Black promised to attend the meeting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________(not appear)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songs ________(full) of strong feelings remind us of the “good old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70950" y="2703317"/>
            <a:ext cx="22068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hasn't appeared</a:t>
            </a:r>
            <a:endParaRPr lang="zh-CN" altLang="en-US" dirty="0"/>
          </a:p>
        </p:txBody>
      </p:sp>
      <p:sp>
        <p:nvSpPr>
          <p:cNvPr id="4" name="Rectangle 3"/>
          <p:cNvSpPr/>
          <p:nvPr/>
        </p:nvSpPr>
        <p:spPr>
          <a:xfrm>
            <a:off x="2461269" y="3942232"/>
            <a:ext cx="126669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full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3695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45" y="732881"/>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8646" y="1962909"/>
            <a:ext cx="948824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)Space Day of China falls ________ April 24th every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B. by  C. at  D.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Mary has lost lots of ________ in the past few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weigh  B. weighs  C. weight  D. weighed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173344" y="22192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136606" y="37037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20626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2" y="1163271"/>
            <a:ext cx="982173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—What's wrong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I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I had ________ my English dictionary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  B. forgotten  C. took  D. brought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My aunt drove by and gave me a ________ on the way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walk  B. lift  C. way  D. idea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634193" y="207937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6684104" y="42739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36628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6" y="1353336"/>
            <a:ext cx="102412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form the good habit of saving food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always ________ the food I order.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eat up  B. give up  C. turn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I like to play jokes ________ my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into  B. on  C. in  D.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37958" y="229452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4786580" y="37786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922561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1030648"/>
            <a:ext cx="1054249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Tina comes to China in order to experience Chinese culture and ________ which university is the best for her to attend.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out  B. stay out  C. find out  D. run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深圳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 you think of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Hi­tech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Fair in Shenzhen Bay?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can't miss it! The show room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is full of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different models.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filled with  B. is made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covered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6883" y="19717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213608" y="35325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028522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7" y="1245760"/>
            <a:ext cx="1054249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hurry up! The plane will ________ in half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up  B. take after  C. take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—This dress was last year's style.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it still looks perfect ________ it has gone out this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 that  B. as if  C. even though  D. ever since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944351" y="150921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782065" y="36930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752862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606" y="765154"/>
            <a:ext cx="4942379"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玉林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情景交际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08038" y="1596151"/>
            <a:ext cx="10230522"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Dick! I met someone famous last Sunday.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Really? who?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sitting in the airport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waiting for a flight to Sichuan. I remember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watching a short video about 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Ziqi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the time. Suddenly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girl next to me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enjoying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85146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 y="564499"/>
            <a:ext cx="11890786" cy="6001643"/>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looked at her and suddenly I realized it was 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Ziqi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The popular short video creator you were watching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__What did you say?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know what to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really friendly.__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Umm...I'll never forget that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told her the positive(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正面的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energy she spreads has made her popular on the Internet.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23170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3432" y="388636"/>
            <a:ext cx="283603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T002.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9022950" y="1134046"/>
            <a:ext cx="1444239" cy="121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1025995"/>
            <a:ext cx="405752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听句子，选答语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29553" y="2344658"/>
            <a:ext cx="960657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Bad luck.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careful.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That's too bad.  B. Sounds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interesting.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pleasure.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 like my new bicycle.  B. I've got a new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 overslept and missed the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28399" y="261725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321185" y="33515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1321185" y="40857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29662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026" y="1579204"/>
            <a:ext cx="7817224" cy="3046988"/>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 admire her for her patience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ability to find the beauty...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hope we can learn a lot from our own idol(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偶像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7956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5422" y="822640"/>
            <a:ext cx="7795708" cy="5262979"/>
          </a:xfrm>
          <a:prstGeom prst="rect">
            <a:avLst/>
          </a:prstGeom>
        </p:spPr>
        <p:txBody>
          <a:bodyPr wrap="square">
            <a:spAutoFit/>
          </a:bodyPr>
          <a:lstStyle/>
          <a:p>
            <a:pP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the 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talked for about ten minutes.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did you talk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Can I talk with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Who was she?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An idol plays an important role in our lives.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That's amazing!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He is patient in doing something.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88627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3235840"/>
            <a:ext cx="11008659"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31189" y="342050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4229841" y="3472081"/>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5" name="Rectangle 4"/>
          <p:cNvSpPr/>
          <p:nvPr/>
        </p:nvSpPr>
        <p:spPr>
          <a:xfrm>
            <a:off x="5761902" y="342050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6" name="Rectangle 5"/>
          <p:cNvSpPr/>
          <p:nvPr/>
        </p:nvSpPr>
        <p:spPr>
          <a:xfrm>
            <a:off x="7776794" y="34720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9512289" y="3418293"/>
            <a:ext cx="675203"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E</a:t>
            </a:r>
            <a:endParaRPr lang="zh-CN" altLang="en-US" dirty="0"/>
          </a:p>
        </p:txBody>
      </p:sp>
    </p:spTree>
    <p:extLst>
      <p:ext uri="{BB962C8B-B14F-4D97-AF65-F5344CB8AC3E}">
        <p14:creationId xmlns:p14="http://schemas.microsoft.com/office/powerpoint/2010/main" val="65997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11" y="775911"/>
            <a:ext cx="313419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9553" y="1378465"/>
            <a:ext cx="974642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我想去图书馆，你能让我搭个便车吗？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go to the library. Can you ________ me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我醒来时发现睡过头了。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I woke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found I had overslept.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我的闹钟有问题，今天早晨没响。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something wrong with my alarm clock. It didn't ________ ________ this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411556" y="2334410"/>
            <a:ext cx="83909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a:t>
            </a:r>
            <a:endParaRPr lang="zh-CN" altLang="en-US" dirty="0"/>
          </a:p>
        </p:txBody>
      </p:sp>
      <p:sp>
        <p:nvSpPr>
          <p:cNvPr id="5" name="Rectangle 4"/>
          <p:cNvSpPr/>
          <p:nvPr/>
        </p:nvSpPr>
        <p:spPr>
          <a:xfrm>
            <a:off x="8457976" y="2334410"/>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9474540" y="2334409"/>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7" name="Rectangle 6"/>
          <p:cNvSpPr/>
          <p:nvPr/>
        </p:nvSpPr>
        <p:spPr>
          <a:xfrm>
            <a:off x="2119183" y="3779121"/>
            <a:ext cx="487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8" name="Rectangle 7"/>
          <p:cNvSpPr/>
          <p:nvPr/>
        </p:nvSpPr>
        <p:spPr>
          <a:xfrm>
            <a:off x="3327526" y="3779121"/>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9" name="Rectangle 8"/>
          <p:cNvSpPr/>
          <p:nvPr/>
        </p:nvSpPr>
        <p:spPr>
          <a:xfrm>
            <a:off x="4651093" y="3779120"/>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10" name="Rectangle 9"/>
          <p:cNvSpPr/>
          <p:nvPr/>
        </p:nvSpPr>
        <p:spPr>
          <a:xfrm>
            <a:off x="9789777" y="5231364"/>
            <a:ext cx="488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a:t>
            </a:r>
            <a:endParaRPr lang="zh-CN" altLang="en-US" dirty="0"/>
          </a:p>
        </p:txBody>
      </p:sp>
      <p:sp>
        <p:nvSpPr>
          <p:cNvPr id="12" name="Rectangle 11"/>
          <p:cNvSpPr/>
          <p:nvPr/>
        </p:nvSpPr>
        <p:spPr>
          <a:xfrm>
            <a:off x="970920" y="5810447"/>
            <a:ext cx="114826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579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1414311"/>
            <a:ext cx="1023052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出于安全原因，这次年终特价优惠最终被取消了。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end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­-of­-year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她已吃完了盘子里所有的食物。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has already ________________ all the food on her plate.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95425" y="2106808"/>
            <a:ext cx="680600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special offer was cancelled because of safety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740529" y="3746808"/>
            <a:ext cx="12909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eaten up</a:t>
            </a:r>
            <a:endParaRPr lang="zh-CN" altLang="en-US" dirty="0"/>
          </a:p>
        </p:txBody>
      </p:sp>
    </p:spTree>
    <p:extLst>
      <p:ext uri="{BB962C8B-B14F-4D97-AF65-F5344CB8AC3E}">
        <p14:creationId xmlns:p14="http://schemas.microsoft.com/office/powerpoint/2010/main" val="288046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0" y="765154"/>
            <a:ext cx="4790094"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6674" y="1299590"/>
            <a:ext cx="1061779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John was a poor but very smart kid and he always got top grades at school. 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didn't have any friends. His classmate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Kevin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 a mean kid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bullied(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欺负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almost everyone including John. He did well in most subjects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failed math.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two kids couldn't be more different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an act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connected them.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John saw a lady drop a purse on his way to school. The lady didn't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John caught up with her and handed the purse to 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915834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507137"/>
            <a:ext cx="1074688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lady happened to be Kevin's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told Kevin about the kind little boy who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purse to her.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name's John. I guess he goes to your school.” “What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Kevin said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you mean poor John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classmate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thank John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Kevin and his mom decided to invite him over for some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next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John saw big Kevin running towards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got really scared. He thought Kevin was going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 Unexpectedly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Kevin gave him a big hug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returning my mom's purse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870806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6" y="1166885"/>
            <a:ext cx="99400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mean that nice lady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John asked.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invite you over for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baked cookies.”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to get my mother's permission(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允许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walked together to John's home. John's mom was more than happy to see his son with a friend for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agreed at once after asking Kevin if his parents were OK with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801179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0011" y="1439398"/>
            <a:ext cx="978945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two kids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freshly baked cookies Kevin's mom served.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did the homework together. Kevin was amazed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John explained the usually very difficult math homework and made it look so easy.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John's 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Kevin passed math tests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seldom bullied anyone. They became best friends as well.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40994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36174"/>
            <a:ext cx="683827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friendly  B. brave  C. shy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always  B. sometimes  C. never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bravery  B. kindness  C. friendship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notice  B. see  C. care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aunt  B. mother  C. grandma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61594" y="17889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347166" y="25033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3359991" y="321773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359991" y="39548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347166" y="4736186"/>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89190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29" y="1923449"/>
            <a:ext cx="8516472"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Please remember me.  B. I can buy one for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Let me help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That's right.  B. Never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mind.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You're welcome.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14921" y="214391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11715" y="362847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448439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36174"/>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left  B. showed  C. returned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angrily  B. worriedly  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surprisedly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snacks  B. meals  C. fruits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thank  B. beat  C. wake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for  B. to  C. 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54017" y="175664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254017" y="24387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3254017" y="329498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3252414" y="39771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3239589" y="464947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76528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5878" y="1482386"/>
            <a:ext cx="738691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asks to  B. comes to  C. wants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prize  B. challenge  C. change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sent  B. enjoyed  C. got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how  B. why  C. when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hopefully  B. successfully  C. luckily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46441" y="167058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146441" y="253119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3146441" y="316097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132013" y="390817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132013" y="463630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2216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706" y="722123"/>
            <a:ext cx="328968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92030" y="1137621"/>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14402" y="1779687"/>
            <a:ext cx="10660828"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Each of us has dreams and goals for our future. What makes us study and make progress each day is closely connected with our personal dream and goal.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why do you have dreams and goals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still end up with nothing? What separates successful people from the dreamers is their persistent(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锲而不舍的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action. When you learn your lessons in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work hard and not give up. You will often find some of your lessons very hard. Try and keep trying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you'll be sure to successfully deal with any difficulty you meet with. If we have a hard lesson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us try our best to learn it well and then we shall be prepared for a harder one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65537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055736"/>
            <a:ext cx="91762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the famous formula(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公式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success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Achieve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people have what they want(Dream)and think they can realize their dreams(Believe). And then they do nothing. They just imagine their dreams can come true. When they get tired waiting and lose a lot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get bored. They say angrily how terrible their life is.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0118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3" y="1808687"/>
            <a:ext cx="87208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personally believe that if you really want to achieve your dreams and goals in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to add one thing to your success formula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Achieve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82630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821" y="862140"/>
            <a:ext cx="113385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act is the most important thing for success and that's to Take Persistent Action(Act). If you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do it” and give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never do anything valuable.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try” creates wonders. Let's remember that there will be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obstacles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our life. We must face them bravely and solve them. Success is not something that falls down from the sky. Most successful people made their dreams come true because of their persistent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remember: Action is the bridge that connects our dreams and goals to reality.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875441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962" y="1468099"/>
            <a:ext cx="854874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should you do when you find your lessons very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Ask people for help.  B. Try and keep trying.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Get ready to create wonders.  D. Prepare for a harder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Which does the writer add to the famous formula?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Act.  B. Achieve.  C. Connect.  D. Create.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65893" y="17028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154671" y="389741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49527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1184828"/>
            <a:ext cx="101337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does the underlined word “obstacles”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Dangers.  B. Imaginations.  C. Wonders.  D.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Why does the writer use the formula “Dream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Achieve”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support his idea.  B. To ask readers to explain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show what his goals are.  D. To compare it with a bridge.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8756" y="14661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002992" y="2846821"/>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298260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1" y="1399939"/>
            <a:ext cx="841965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Which of the following can be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Doing Something Valuable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Studying Hard and Making Progress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Realizing Dreams with Persistent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Separating Successful People from Dreams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05378" y="167058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9736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04805" y="539243"/>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4853" y="1489656"/>
            <a:ext cx="112847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just hadn't been a very good week. On Tuesday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Sam's father lost his job. Then on Wednesday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Sam's mother announced that the rent(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房租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their apartment was going up. Now it was Friday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Sam received an invitation from Rosa to her birthday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knew Rosa from Adventure(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冒险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Club. He knew he would enjoy Rosa's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didn't want to go without a gift. What could he possibly buy her with the little bit of money he had? Sam knew he couldn't ask Mom or Dad for any money—not this week!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1672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9845" y="917546"/>
            <a:ext cx="4365298"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听对话，选择最佳答案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2391783" y="1758513"/>
            <a:ext cx="80001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can we learn about the man's trip?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was an exciting trip.  B. It was a short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was a boring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How will they probably get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bus.  B. By subway.  C. By taxi.</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48408" y="204710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39857" y="414484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Tree>
    <p:extLst>
      <p:ext uri="{BB962C8B-B14F-4D97-AF65-F5344CB8AC3E}">
        <p14:creationId xmlns:p14="http://schemas.microsoft.com/office/powerpoint/2010/main" val="11181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5920" y="1274461"/>
            <a:ext cx="936991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Later that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noticed a second­hand book sale going on. He went there and had a quick look. Two books caught his eye. The first was a cookbook of Puerto Rican foods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second was a book about women explorers(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探险家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“Rosa would like these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Sam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would it be tacky(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蹩脚的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give her second­hand books for her birthday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49775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856" y="974691"/>
            <a:ext cx="102197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decided that a second­hand gift was better than no gift at all.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Rosa supported recycling in a big way.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would probably like it. With his last dollar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bought the books and went home. He felt a little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party was on Saturday. Rosa opened all her gifts and thanked everyone for the nice things they had given her. She paused(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停顿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she opened Sam's gift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made him wonder if she liked the 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nothing was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265718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3" y="543067"/>
            <a:ext cx="10865223" cy="618630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Sam got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opened his e­mail and found this note from Rosa.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Sam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all the gifts I received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 was the nicest. How did you know I would love a book about women explorers and a cookbook of Puerto Rican foods? Now I have something to read that will inspire me to follow my dream of becoming an adventurer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 have a book that I can share with my grandmother. She is getting older and wants to be sure her granddaughter knows how to make the wonderful foods of Puerto Rico. Thank you so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week turned out to be a good one after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249483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1428640"/>
            <a:ext cx="989703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is the main problem in this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Sam's father was out of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Sam's family would pay more rent on their apartment.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Sam wasn't invited to Rosa's birthday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Sam thought he didn't have enough money to buy Rosa a gift.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31942" y="168134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42651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30" y="607528"/>
            <a:ext cx="1015521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Which word best describes Sam?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Brave.  B. Thoughtful(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考虑周到的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Silly.  D.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Why was Rosa so happy with the cookbook?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Her grandmother loved books about cooking.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dreamed of becoming a great cook.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had never tasted Puerto Rican foods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 wanted to make her grandmother happy by learning to cook Puerto Rican foods.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88160" y="8530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465718" y="230528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818198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2" y="1152514"/>
            <a:ext cx="1012294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After reading the thank­you note from Rosa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will most probably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write back to Rosa that he is glad she likes the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ask Rosa to lend him the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buy Rosa more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learn to cook Puerto Rican foods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08460" y="206861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54068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9510" y="1464485"/>
            <a:ext cx="81937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Which saying best expresses the theme of this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Love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 my dog.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best things in life are free.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It's the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心思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counts(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有价值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good friend is like a mirror.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87044" y="16920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0819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6188" y="861973"/>
            <a:ext cx="5405647"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昆明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04029" y="1593492"/>
            <a:ext cx="2944845"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Life is full of love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56324" y="2510550"/>
            <a:ext cx="9551930"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爱是荒漠甘泉，滋养你的心灵；爱是长夜明灯，指引你前进的方向。生活中爱无处不在，它或来自你的父母、家人；或来自你的老师、朋友、同学甚至陌生人。请你用英文以</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a:t>
            </a:r>
            <a:r>
              <a:rPr lang="en-US" altLang="zh-CN" sz="2400" kern="100" dirty="0">
                <a:latin typeface="Calibri" panose="020F0502020204030204" pitchFamily="34" charset="0"/>
                <a:ea typeface="Calibri" panose="020F0502020204030204" pitchFamily="34" charset="0"/>
                <a:cs typeface="Times New Roman" panose="02020603050405020304" pitchFamily="18" charset="0"/>
              </a:rPr>
              <a:t>Life is full of love</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为题写一篇短文，叙述一个你经历过充满爱的故事。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862580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8295" y="1915828"/>
            <a:ext cx="7881769"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语言流畅、书写规范、卷面整洁，词数不少于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文中不得使用你的真实姓名、校名，否则以零分计</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472196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82513" y="550001"/>
            <a:ext cx="2944845" cy="830997"/>
          </a:xfrm>
          <a:prstGeom prst="rect">
            <a:avLst/>
          </a:prstGeom>
        </p:spPr>
        <p:txBody>
          <a:bodyPr wrap="none">
            <a:spAutoFit/>
          </a:bodyPr>
          <a:lstStyle/>
          <a:p>
            <a:pPr indent="612140" algn="ctr">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Life is full of love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0155" y="965499"/>
            <a:ext cx="11015830"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there a thing full of love buried deeply in your heart? I want to share one with all of you and push myself.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afternoon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dragged myself onto the bus to go home. It was the rush hour and the bus was extremely crowded. I was even secretly happy that I had a seat. Just at that moment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woman got on the bus with a baby in her arms. She was standing right next to me. Just as I was hesitating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 eyes met. I had mixed feelings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embarrassed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worried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nervous...Before I could get up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said to me with a warm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voice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1715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3495" y="768852"/>
            <a:ext cx="896112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What will the man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Write to his aunt.  B. Call his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aunt.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E­mail his aunt.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was the sign?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quiet!  B. No smoking!  C. Slow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does the man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Mark should go out to 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Mark should continue the game.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Mark should study for the exam.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50739" y="99285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950739" y="2488164"/>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2034095" y="39834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622369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1030607"/>
            <a:ext cx="9337638" cy="4524315"/>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must be very tired after the whole day's work. But fighting for your dream is a happy thing. I will get off at the next stop. Sit here and have a good rest.”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kind and understanding she was! What she said made me not only ashamed but moved. It was her love that is pushing me to be a better person!</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3797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315" y="614546"/>
            <a:ext cx="590418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听对话或独白，选择最佳答案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8541" y="1303036"/>
            <a:ext cx="603883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09657" y="1933686"/>
            <a:ext cx="94846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What did Simon stay up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Watching a football match.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Doing his math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Chatting with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pals online.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How long had the class been on when Simon got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five minutes.  B. For ten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minutes.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fifteen minutes.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835360" y="2160511"/>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6" name="Rectangle 5"/>
          <p:cNvSpPr/>
          <p:nvPr/>
        </p:nvSpPr>
        <p:spPr>
          <a:xfrm>
            <a:off x="1702952" y="51453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8546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7627" y="657577"/>
            <a:ext cx="603883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听下面一段独白，回答第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3799" y="1488574"/>
            <a:ext cx="9111727" cy="446109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Why did Mr. Smith want to run a marathon?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wanted to lose weight.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wanted to win a prize.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wanted to make more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What were the two women doing at that moment?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Running.  B. Talking.  C. Dancing.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What did Mr. Smith think of the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was terrible.  B. It was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exciting.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was interesting.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51491" y="161679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789608" y="38651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778386" y="490740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2190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649" y="722123"/>
            <a:ext cx="590418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听短文，完成表格，每空一词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79800937"/>
              </p:ext>
            </p:extLst>
          </p:nvPr>
        </p:nvGraphicFramePr>
        <p:xfrm>
          <a:off x="1914859" y="1553120"/>
          <a:ext cx="8035963" cy="5120640"/>
        </p:xfrm>
        <a:graphic>
          <a:graphicData uri="http://schemas.openxmlformats.org/drawingml/2006/table">
            <a:tbl>
              <a:tblPr/>
              <a:tblGrid>
                <a:gridCol w="3720323">
                  <a:extLst>
                    <a:ext uri="{9D8B030D-6E8A-4147-A177-3AD203B41FA5}">
                      <a16:colId xmlns:a16="http://schemas.microsoft.com/office/drawing/2014/main" val="2930143297"/>
                    </a:ext>
                  </a:extLst>
                </a:gridCol>
                <a:gridCol w="4315640">
                  <a:extLst>
                    <a:ext uri="{9D8B030D-6E8A-4147-A177-3AD203B41FA5}">
                      <a16:colId xmlns:a16="http://schemas.microsoft.com/office/drawing/2014/main" val="1506678371"/>
                    </a:ext>
                  </a:extLst>
                </a:gridCol>
              </a:tblGrid>
              <a:tr h="511539">
                <a:tc gridSpan="2">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Record of the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Complaint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200000"/>
                        </a:lnSpc>
                        <a:spcAft>
                          <a:spcPts val="0"/>
                        </a:spcAft>
                      </a:pPr>
                      <a:endParaRPr lang="zh-CN" sz="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4933717"/>
                  </a:ext>
                </a:extLst>
              </a:tr>
              <a:tr h="290089">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Name</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Gina Green</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2849275"/>
                  </a:ext>
                </a:extLst>
              </a:tr>
              <a:tr h="340659">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Date of shopping</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16</a:t>
                      </a:r>
                      <a:r>
                        <a:rPr lang="en-US" sz="2400" kern="100">
                          <a:effectLst/>
                          <a:latin typeface="Calibri" panose="020F0502020204030204" pitchFamily="34" charset="0"/>
                          <a:ea typeface="宋体" panose="02010600030101010101" pitchFamily="2" charset="-122"/>
                          <a:cs typeface="Times New Roman" panose="02020603050405020304" pitchFamily="18" charset="0"/>
                        </a:rPr>
                        <a:t>__ 12th</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2113296"/>
                  </a:ext>
                </a:extLst>
              </a:tr>
              <a:tr h="580178">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Thing she bought</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A(n) 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17</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0374014"/>
                  </a:ext>
                </a:extLst>
              </a:tr>
              <a:tr h="538617">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Complaint</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The thing didn't 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18</a:t>
                      </a:r>
                      <a:r>
                        <a:rPr lang="en-US" sz="2400" kern="100">
                          <a:effectLst/>
                          <a:latin typeface="Calibri" panose="020F0502020204030204" pitchFamily="34" charset="0"/>
                          <a:ea typeface="宋体" panose="02010600030101010101" pitchFamily="2" charset="-122"/>
                          <a:cs typeface="Times New Roman" panose="02020603050405020304" pitchFamily="18" charset="0"/>
                        </a:rPr>
                        <a:t>__.</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393087"/>
                  </a:ext>
                </a:extLst>
              </a:tr>
              <a:tr h="311972">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Request(</a:t>
                      </a:r>
                      <a:r>
                        <a:rPr lang="zh-CN" sz="2400" kern="100">
                          <a:effectLst/>
                          <a:latin typeface="Calibri" panose="020F0502020204030204" pitchFamily="34" charset="0"/>
                          <a:ea typeface="宋体" panose="02010600030101010101" pitchFamily="2" charset="-122"/>
                          <a:cs typeface="Times New Roman" panose="02020603050405020304" pitchFamily="18" charset="0"/>
                        </a:rPr>
                        <a:t>要求</a:t>
                      </a:r>
                      <a:r>
                        <a:rPr lang="en-US" sz="2400" kern="10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To get her __</a:t>
                      </a:r>
                      <a:r>
                        <a:rPr lang="en-US" sz="2400" u="sng" kern="100">
                          <a:effectLst/>
                          <a:latin typeface="Calibri" panose="020F0502020204030204" pitchFamily="34" charset="0"/>
                          <a:ea typeface="宋体" panose="02010600030101010101" pitchFamily="2" charset="-122"/>
                          <a:cs typeface="Times New Roman" panose="02020603050405020304" pitchFamily="18" charset="0"/>
                        </a:rPr>
                        <a:t>19</a:t>
                      </a:r>
                      <a:r>
                        <a:rPr lang="en-US" sz="2400" kern="100">
                          <a:effectLst/>
                          <a:latin typeface="Calibri" panose="020F0502020204030204" pitchFamily="34" charset="0"/>
                          <a:ea typeface="宋体" panose="02010600030101010101" pitchFamily="2" charset="-122"/>
                          <a:cs typeface="Times New Roman" panose="02020603050405020304" pitchFamily="18" charset="0"/>
                        </a:rPr>
                        <a:t>__back.</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3469212"/>
                  </a:ext>
                </a:extLst>
              </a:tr>
              <a:tr h="580178">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Phone number</a:t>
                      </a:r>
                      <a:endParaRPr lang="zh-CN" sz="2400" kern="10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20</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5035866"/>
                  </a:ext>
                </a:extLst>
              </a:tr>
            </a:tbl>
          </a:graphicData>
        </a:graphic>
      </p:graphicFrame>
    </p:spTree>
    <p:extLst>
      <p:ext uri="{BB962C8B-B14F-4D97-AF65-F5344CB8AC3E}">
        <p14:creationId xmlns:p14="http://schemas.microsoft.com/office/powerpoint/2010/main" val="1314284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19" y="3074476"/>
            <a:ext cx="10467190"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01735" y="3259141"/>
            <a:ext cx="9896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March</a:t>
            </a:r>
            <a:endParaRPr lang="zh-CN" altLang="en-US" dirty="0"/>
          </a:p>
        </p:txBody>
      </p:sp>
      <p:sp>
        <p:nvSpPr>
          <p:cNvPr id="4" name="Rectangle 3"/>
          <p:cNvSpPr/>
          <p:nvPr/>
        </p:nvSpPr>
        <p:spPr>
          <a:xfrm>
            <a:off x="4006532" y="3259141"/>
            <a:ext cx="14034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computer</a:t>
            </a:r>
            <a:endParaRPr lang="zh-CN" altLang="en-US" dirty="0"/>
          </a:p>
        </p:txBody>
      </p:sp>
      <p:sp>
        <p:nvSpPr>
          <p:cNvPr id="5" name="Rectangle 4"/>
          <p:cNvSpPr/>
          <p:nvPr/>
        </p:nvSpPr>
        <p:spPr>
          <a:xfrm>
            <a:off x="6171979" y="3259141"/>
            <a:ext cx="8101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a:t>
            </a:r>
            <a:endParaRPr lang="zh-CN" altLang="en-US" dirty="0"/>
          </a:p>
        </p:txBody>
      </p:sp>
      <p:sp>
        <p:nvSpPr>
          <p:cNvPr id="6" name="Rectangle 5"/>
          <p:cNvSpPr/>
          <p:nvPr/>
        </p:nvSpPr>
        <p:spPr>
          <a:xfrm>
            <a:off x="8101468" y="3259141"/>
            <a:ext cx="10451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money</a:t>
            </a:r>
            <a:endParaRPr lang="zh-CN" altLang="en-US" dirty="0"/>
          </a:p>
        </p:txBody>
      </p:sp>
      <p:sp>
        <p:nvSpPr>
          <p:cNvPr id="7" name="Rectangle 6"/>
          <p:cNvSpPr/>
          <p:nvPr/>
        </p:nvSpPr>
        <p:spPr>
          <a:xfrm>
            <a:off x="9976303" y="3259141"/>
            <a:ext cx="12731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883­6749</a:t>
            </a:r>
            <a:endParaRPr lang="zh-CN" altLang="en-US" dirty="0"/>
          </a:p>
        </p:txBody>
      </p:sp>
    </p:spTree>
    <p:extLst>
      <p:ext uri="{BB962C8B-B14F-4D97-AF65-F5344CB8AC3E}">
        <p14:creationId xmlns:p14="http://schemas.microsoft.com/office/powerpoint/2010/main" val="259682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 中考专题复习训练卷（五）</Template>
  <TotalTime>158</TotalTime>
  <Words>4097</Words>
  <Application>Microsoft Office PowerPoint</Application>
  <PresentationFormat>Widescreen</PresentationFormat>
  <Paragraphs>306</Paragraphs>
  <Slides>50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50</vt:i4>
      </vt:variant>
    </vt:vector>
  </HeadingPairs>
  <TitlesOfParts>
    <vt:vector size="60"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13</cp:revision>
  <dcterms:created xsi:type="dcterms:W3CDTF">2021-12-06T07:21:47Z</dcterms:created>
  <dcterms:modified xsi:type="dcterms:W3CDTF">2021-12-06T10:00:39Z</dcterms:modified>
</cp:coreProperties>
</file>