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89" d="100"/>
          <a:sy n="89" d="100"/>
        </p:scale>
        <p:origin x="120"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FFC256B4-9378-4FC9-8499-EEEB8B3FDCFC}"/>
              </a:ext>
            </a:extLst>
          </p:cNvPr>
          <p:cNvSpPr>
            <a:spLocks noGrp="1"/>
          </p:cNvSpPr>
          <p:nvPr>
            <p:ph type="dt" sz="half" idx="10"/>
          </p:nvPr>
        </p:nvSpPr>
        <p:spPr/>
        <p:txBody>
          <a:bodyPr/>
          <a:lstStyle/>
          <a:p>
            <a:fld id="{E6A3E7F3-84FA-40AC-AD8D-7B1C9F323090}" type="datetimeFigureOut">
              <a:rPr lang="zh-CN" altLang="en-US" smtClean="0"/>
              <a:t>2021/12/7 Tuesday</a:t>
            </a:fld>
            <a:endParaRPr lang="zh-CN" altLang="en-US"/>
          </a:p>
        </p:txBody>
      </p:sp>
      <p:sp>
        <p:nvSpPr>
          <p:cNvPr id="5" name="页脚占位符 4">
            <a:extLst>
              <a:ext uri="{FF2B5EF4-FFF2-40B4-BE49-F238E27FC236}">
                <a16:creationId xmlns:a16="http://schemas.microsoft.com/office/drawing/2014/main" id="{E574CFCD-A736-4300-9F26-2F2DFD0237B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8022E72-08EE-4D4E-B771-AEB4C1EA1DC4}"/>
              </a:ext>
            </a:extLst>
          </p:cNvPr>
          <p:cNvSpPr>
            <a:spLocks noGrp="1"/>
          </p:cNvSpPr>
          <p:nvPr>
            <p:ph type="sldNum" sz="quarter" idx="12"/>
          </p:nvPr>
        </p:nvSpPr>
        <p:spPr/>
        <p:txBody>
          <a:bodyPr/>
          <a:lstStyle/>
          <a:p>
            <a:fld id="{4C7B3292-CD15-4A60-9D28-6DCE178737BC}" type="slidenum">
              <a:rPr lang="zh-CN" altLang="en-US" smtClean="0"/>
              <a:t>‹#›</a:t>
            </a:fld>
            <a:endParaRPr lang="zh-CN" altLang="en-US"/>
          </a:p>
        </p:txBody>
      </p:sp>
    </p:spTree>
    <p:extLst>
      <p:ext uri="{BB962C8B-B14F-4D97-AF65-F5344CB8AC3E}">
        <p14:creationId xmlns:p14="http://schemas.microsoft.com/office/powerpoint/2010/main" val="26753248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506B03-E3B0-4AE4-A40B-8BA110F80A9F}"/>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5A918795-58DE-425F-AE22-A2F596BBB06B}"/>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FF2A1B81-C530-4C56-B154-D00E422D684F}"/>
              </a:ext>
            </a:extLst>
          </p:cNvPr>
          <p:cNvSpPr>
            <a:spLocks noGrp="1"/>
          </p:cNvSpPr>
          <p:nvPr>
            <p:ph type="dt" sz="half" idx="10"/>
          </p:nvPr>
        </p:nvSpPr>
        <p:spPr/>
        <p:txBody>
          <a:bodyPr/>
          <a:lstStyle/>
          <a:p>
            <a:fld id="{E6A3E7F3-84FA-40AC-AD8D-7B1C9F323090}" type="datetimeFigureOut">
              <a:rPr lang="zh-CN" altLang="en-US" smtClean="0"/>
              <a:t>2021/12/7 Tuesday</a:t>
            </a:fld>
            <a:endParaRPr lang="zh-CN" altLang="en-US"/>
          </a:p>
        </p:txBody>
      </p:sp>
      <p:sp>
        <p:nvSpPr>
          <p:cNvPr id="5" name="页脚占位符 4">
            <a:extLst>
              <a:ext uri="{FF2B5EF4-FFF2-40B4-BE49-F238E27FC236}">
                <a16:creationId xmlns:a16="http://schemas.microsoft.com/office/drawing/2014/main" id="{25BCBEA0-2A65-41C7-9DC9-BBC259106E8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9715C66-5980-44D4-99A8-D3F94E9C7141}"/>
              </a:ext>
            </a:extLst>
          </p:cNvPr>
          <p:cNvSpPr>
            <a:spLocks noGrp="1"/>
          </p:cNvSpPr>
          <p:nvPr>
            <p:ph type="sldNum" sz="quarter" idx="12"/>
          </p:nvPr>
        </p:nvSpPr>
        <p:spPr/>
        <p:txBody>
          <a:bodyPr/>
          <a:lstStyle/>
          <a:p>
            <a:fld id="{4C7B3292-CD15-4A60-9D28-6DCE178737BC}" type="slidenum">
              <a:rPr lang="zh-CN" altLang="en-US" smtClean="0"/>
              <a:t>‹#›</a:t>
            </a:fld>
            <a:endParaRPr lang="zh-CN" altLang="en-US"/>
          </a:p>
        </p:txBody>
      </p:sp>
    </p:spTree>
    <p:extLst>
      <p:ext uri="{BB962C8B-B14F-4D97-AF65-F5344CB8AC3E}">
        <p14:creationId xmlns:p14="http://schemas.microsoft.com/office/powerpoint/2010/main" val="915635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CD1EC73C-1EE3-4524-B27E-6E5EAEC7B19C}"/>
              </a:ext>
            </a:extLst>
          </p:cNvPr>
          <p:cNvSpPr>
            <a:spLocks noGrp="1"/>
          </p:cNvSpPr>
          <p:nvPr>
            <p:ph type="title" orient="vert"/>
          </p:nvPr>
        </p:nvSpPr>
        <p:spPr>
          <a:xfrm>
            <a:off x="8724900" y="365125"/>
            <a:ext cx="2628900" cy="5811838"/>
          </a:xfrm>
          <a:prstGeom prst="rect">
            <a:avLst/>
          </a:prstGeom>
        </p:spPr>
        <p:txBody>
          <a:bodyPr vert="eaVert"/>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F9CC9C31-6FCD-4160-A217-55C793BE2C85}"/>
              </a:ext>
            </a:extLst>
          </p:cNvPr>
          <p:cNvSpPr>
            <a:spLocks noGrp="1"/>
          </p:cNvSpPr>
          <p:nvPr>
            <p:ph type="body" orient="vert" idx="1"/>
          </p:nvPr>
        </p:nvSpPr>
        <p:spPr>
          <a:xfrm>
            <a:off x="838200" y="365125"/>
            <a:ext cx="7734300" cy="58118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4EFF71A8-BC68-4F64-87A9-A418ED78623A}"/>
              </a:ext>
            </a:extLst>
          </p:cNvPr>
          <p:cNvSpPr>
            <a:spLocks noGrp="1"/>
          </p:cNvSpPr>
          <p:nvPr>
            <p:ph type="dt" sz="half" idx="10"/>
          </p:nvPr>
        </p:nvSpPr>
        <p:spPr/>
        <p:txBody>
          <a:bodyPr/>
          <a:lstStyle/>
          <a:p>
            <a:fld id="{E6A3E7F3-84FA-40AC-AD8D-7B1C9F323090}" type="datetimeFigureOut">
              <a:rPr lang="zh-CN" altLang="en-US" smtClean="0"/>
              <a:t>2021/12/7 Tuesday</a:t>
            </a:fld>
            <a:endParaRPr lang="zh-CN" altLang="en-US"/>
          </a:p>
        </p:txBody>
      </p:sp>
      <p:sp>
        <p:nvSpPr>
          <p:cNvPr id="5" name="页脚占位符 4">
            <a:extLst>
              <a:ext uri="{FF2B5EF4-FFF2-40B4-BE49-F238E27FC236}">
                <a16:creationId xmlns:a16="http://schemas.microsoft.com/office/drawing/2014/main" id="{57D6018F-431A-41E5-B1B5-85079D7D94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359F199-611A-44B9-9E6A-FE1E68B10092}"/>
              </a:ext>
            </a:extLst>
          </p:cNvPr>
          <p:cNvSpPr>
            <a:spLocks noGrp="1"/>
          </p:cNvSpPr>
          <p:nvPr>
            <p:ph type="sldNum" sz="quarter" idx="12"/>
          </p:nvPr>
        </p:nvSpPr>
        <p:spPr/>
        <p:txBody>
          <a:bodyPr/>
          <a:lstStyle/>
          <a:p>
            <a:fld id="{4C7B3292-CD15-4A60-9D28-6DCE178737BC}" type="slidenum">
              <a:rPr lang="zh-CN" altLang="en-US" smtClean="0"/>
              <a:t>‹#›</a:t>
            </a:fld>
            <a:endParaRPr lang="zh-CN" altLang="en-US"/>
          </a:p>
        </p:txBody>
      </p:sp>
    </p:spTree>
    <p:extLst>
      <p:ext uri="{BB962C8B-B14F-4D97-AF65-F5344CB8AC3E}">
        <p14:creationId xmlns:p14="http://schemas.microsoft.com/office/powerpoint/2010/main" val="24462326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6A3E7F3-84FA-40AC-AD8D-7B1C9F323090}"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C7B3292-CD15-4A60-9D28-6DCE178737BC}" type="slidenum">
              <a:rPr lang="zh-CN" altLang="en-US" smtClean="0"/>
              <a:t>‹#›</a:t>
            </a:fld>
            <a:endParaRPr lang="zh-CN" altLang="en-US"/>
          </a:p>
        </p:txBody>
      </p:sp>
    </p:spTree>
    <p:extLst>
      <p:ext uri="{BB962C8B-B14F-4D97-AF65-F5344CB8AC3E}">
        <p14:creationId xmlns:p14="http://schemas.microsoft.com/office/powerpoint/2010/main" val="1048642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6A3E7F3-84FA-40AC-AD8D-7B1C9F323090}"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C7B3292-CD15-4A60-9D28-6DCE178737BC}" type="slidenum">
              <a:rPr lang="zh-CN" altLang="en-US" smtClean="0"/>
              <a:t>‹#›</a:t>
            </a:fld>
            <a:endParaRPr lang="zh-CN" altLang="en-US"/>
          </a:p>
        </p:txBody>
      </p:sp>
    </p:spTree>
    <p:extLst>
      <p:ext uri="{BB962C8B-B14F-4D97-AF65-F5344CB8AC3E}">
        <p14:creationId xmlns:p14="http://schemas.microsoft.com/office/powerpoint/2010/main" val="23274461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6A3E7F3-84FA-40AC-AD8D-7B1C9F323090}"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C7B3292-CD15-4A60-9D28-6DCE178737BC}" type="slidenum">
              <a:rPr lang="zh-CN" altLang="en-US" smtClean="0"/>
              <a:t>‹#›</a:t>
            </a:fld>
            <a:endParaRPr lang="zh-CN" altLang="en-US"/>
          </a:p>
        </p:txBody>
      </p:sp>
    </p:spTree>
    <p:extLst>
      <p:ext uri="{BB962C8B-B14F-4D97-AF65-F5344CB8AC3E}">
        <p14:creationId xmlns:p14="http://schemas.microsoft.com/office/powerpoint/2010/main" val="11987986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3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6A3E7F3-84FA-40AC-AD8D-7B1C9F323090}"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C7B3292-CD15-4A60-9D28-6DCE178737BC}" type="slidenum">
              <a:rPr lang="zh-CN" altLang="en-US" smtClean="0"/>
              <a:t>‹#›</a:t>
            </a:fld>
            <a:endParaRPr lang="zh-CN" altLang="en-US"/>
          </a:p>
        </p:txBody>
      </p:sp>
    </p:spTree>
    <p:extLst>
      <p:ext uri="{BB962C8B-B14F-4D97-AF65-F5344CB8AC3E}">
        <p14:creationId xmlns:p14="http://schemas.microsoft.com/office/powerpoint/2010/main" val="1555992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4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6A3E7F3-84FA-40AC-AD8D-7B1C9F323090}"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C7B3292-CD15-4A60-9D28-6DCE178737BC}" type="slidenum">
              <a:rPr lang="zh-CN" altLang="en-US" smtClean="0"/>
              <a:t>‹#›</a:t>
            </a:fld>
            <a:endParaRPr lang="zh-CN" altLang="en-US"/>
          </a:p>
        </p:txBody>
      </p:sp>
    </p:spTree>
    <p:extLst>
      <p:ext uri="{BB962C8B-B14F-4D97-AF65-F5344CB8AC3E}">
        <p14:creationId xmlns:p14="http://schemas.microsoft.com/office/powerpoint/2010/main" val="2514432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5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6A3E7F3-84FA-40AC-AD8D-7B1C9F323090}"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C7B3292-CD15-4A60-9D28-6DCE178737BC}" type="slidenum">
              <a:rPr lang="zh-CN" altLang="en-US" smtClean="0"/>
              <a:t>‹#›</a:t>
            </a:fld>
            <a:endParaRPr lang="zh-CN" altLang="en-US"/>
          </a:p>
        </p:txBody>
      </p:sp>
    </p:spTree>
    <p:extLst>
      <p:ext uri="{BB962C8B-B14F-4D97-AF65-F5344CB8AC3E}">
        <p14:creationId xmlns:p14="http://schemas.microsoft.com/office/powerpoint/2010/main" val="24522200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6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6A3E7F3-84FA-40AC-AD8D-7B1C9F323090}"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C7B3292-CD15-4A60-9D28-6DCE178737BC}" type="slidenum">
              <a:rPr lang="zh-CN" altLang="en-US" smtClean="0"/>
              <a:t>‹#›</a:t>
            </a:fld>
            <a:endParaRPr lang="zh-CN" altLang="en-US"/>
          </a:p>
        </p:txBody>
      </p:sp>
    </p:spTree>
    <p:extLst>
      <p:ext uri="{BB962C8B-B14F-4D97-AF65-F5344CB8AC3E}">
        <p14:creationId xmlns:p14="http://schemas.microsoft.com/office/powerpoint/2010/main" val="9468844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7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6A3E7F3-84FA-40AC-AD8D-7B1C9F323090}"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C7B3292-CD15-4A60-9D28-6DCE178737BC}" type="slidenum">
              <a:rPr lang="zh-CN" altLang="en-US" smtClean="0"/>
              <a:t>‹#›</a:t>
            </a:fld>
            <a:endParaRPr lang="zh-CN" altLang="en-US"/>
          </a:p>
        </p:txBody>
      </p:sp>
    </p:spTree>
    <p:extLst>
      <p:ext uri="{BB962C8B-B14F-4D97-AF65-F5344CB8AC3E}">
        <p14:creationId xmlns:p14="http://schemas.microsoft.com/office/powerpoint/2010/main" val="3193235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C472630C-E46B-4112-A7C5-E14519A91A94}"/>
              </a:ext>
            </a:extLst>
          </p:cNvPr>
          <p:cNvSpPr>
            <a:spLocks noGrp="1"/>
          </p:cNvSpPr>
          <p:nvPr>
            <p:ph type="dt" sz="half" idx="10"/>
          </p:nvPr>
        </p:nvSpPr>
        <p:spPr/>
        <p:txBody>
          <a:bodyPr/>
          <a:lstStyle/>
          <a:p>
            <a:fld id="{E6A3E7F3-84FA-40AC-AD8D-7B1C9F323090}" type="datetimeFigureOut">
              <a:rPr lang="zh-CN" altLang="en-US" smtClean="0"/>
              <a:t>2021/12/7 Tuesday</a:t>
            </a:fld>
            <a:endParaRPr lang="zh-CN" altLang="en-US"/>
          </a:p>
        </p:txBody>
      </p:sp>
      <p:sp>
        <p:nvSpPr>
          <p:cNvPr id="5" name="页脚占位符 4">
            <a:extLst>
              <a:ext uri="{FF2B5EF4-FFF2-40B4-BE49-F238E27FC236}">
                <a16:creationId xmlns:a16="http://schemas.microsoft.com/office/drawing/2014/main" id="{D8F5AB2A-19EC-45C4-A31D-D208A6E2014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AACB693-FB3F-4203-BD15-2FB759434FFA}"/>
              </a:ext>
            </a:extLst>
          </p:cNvPr>
          <p:cNvSpPr>
            <a:spLocks noGrp="1"/>
          </p:cNvSpPr>
          <p:nvPr>
            <p:ph type="sldNum" sz="quarter" idx="12"/>
          </p:nvPr>
        </p:nvSpPr>
        <p:spPr/>
        <p:txBody>
          <a:bodyPr/>
          <a:lstStyle/>
          <a:p>
            <a:fld id="{4C7B3292-CD15-4A60-9D28-6DCE178737BC}" type="slidenum">
              <a:rPr lang="zh-CN" altLang="en-US" smtClean="0"/>
              <a:t>‹#›</a:t>
            </a:fld>
            <a:endParaRPr lang="zh-CN" altLang="en-US"/>
          </a:p>
        </p:txBody>
      </p:sp>
    </p:spTree>
    <p:extLst>
      <p:ext uri="{BB962C8B-B14F-4D97-AF65-F5344CB8AC3E}">
        <p14:creationId xmlns:p14="http://schemas.microsoft.com/office/powerpoint/2010/main" val="848949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8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6A3E7F3-84FA-40AC-AD8D-7B1C9F323090}"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C7B3292-CD15-4A60-9D28-6DCE178737BC}" type="slidenum">
              <a:rPr lang="zh-CN" altLang="en-US" smtClean="0"/>
              <a:t>‹#›</a:t>
            </a:fld>
            <a:endParaRPr lang="zh-CN" altLang="en-US"/>
          </a:p>
        </p:txBody>
      </p:sp>
    </p:spTree>
    <p:extLst>
      <p:ext uri="{BB962C8B-B14F-4D97-AF65-F5344CB8AC3E}">
        <p14:creationId xmlns:p14="http://schemas.microsoft.com/office/powerpoint/2010/main" val="19329955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9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6A3E7F3-84FA-40AC-AD8D-7B1C9F323090}"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C7B3292-CD15-4A60-9D28-6DCE178737BC}" type="slidenum">
              <a:rPr lang="zh-CN" altLang="en-US" smtClean="0"/>
              <a:t>‹#›</a:t>
            </a:fld>
            <a:endParaRPr lang="zh-CN" altLang="en-US"/>
          </a:p>
        </p:txBody>
      </p:sp>
    </p:spTree>
    <p:extLst>
      <p:ext uri="{BB962C8B-B14F-4D97-AF65-F5344CB8AC3E}">
        <p14:creationId xmlns:p14="http://schemas.microsoft.com/office/powerpoint/2010/main" val="1386808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6A3E7F3-84FA-40AC-AD8D-7B1C9F323090}"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C7B3292-CD15-4A60-9D28-6DCE178737BC}" type="slidenum">
              <a:rPr lang="zh-CN" altLang="en-US" smtClean="0"/>
              <a:t>‹#›</a:t>
            </a:fld>
            <a:endParaRPr lang="zh-CN" altLang="en-US"/>
          </a:p>
        </p:txBody>
      </p:sp>
    </p:spTree>
    <p:extLst>
      <p:ext uri="{BB962C8B-B14F-4D97-AF65-F5344CB8AC3E}">
        <p14:creationId xmlns:p14="http://schemas.microsoft.com/office/powerpoint/2010/main" val="375245249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54792-73F7-451E-9011-CCBF31E8F671}"/>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ltLang="zh-CN" smtClean="0"/>
              <a:t>Click to edit Master title style</a:t>
            </a:r>
            <a:endParaRPr lang="zh-CN" altLang="en-US"/>
          </a:p>
        </p:txBody>
      </p:sp>
      <p:sp>
        <p:nvSpPr>
          <p:cNvPr id="3" name="文本占位符 2">
            <a:extLst>
              <a:ext uri="{FF2B5EF4-FFF2-40B4-BE49-F238E27FC236}">
                <a16:creationId xmlns:a16="http://schemas.microsoft.com/office/drawing/2014/main" id="{15CAA316-6A5C-4366-B4A0-8F89D89C0C06}"/>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smtClean="0"/>
              <a:t>Edit Master text styles</a:t>
            </a:r>
          </a:p>
        </p:txBody>
      </p:sp>
      <p:sp>
        <p:nvSpPr>
          <p:cNvPr id="4" name="日期占位符 3">
            <a:extLst>
              <a:ext uri="{FF2B5EF4-FFF2-40B4-BE49-F238E27FC236}">
                <a16:creationId xmlns:a16="http://schemas.microsoft.com/office/drawing/2014/main" id="{58C7CE38-BA70-4B37-958D-297FAF52B6D0}"/>
              </a:ext>
            </a:extLst>
          </p:cNvPr>
          <p:cNvSpPr>
            <a:spLocks noGrp="1"/>
          </p:cNvSpPr>
          <p:nvPr>
            <p:ph type="dt" sz="half" idx="10"/>
          </p:nvPr>
        </p:nvSpPr>
        <p:spPr/>
        <p:txBody>
          <a:bodyPr/>
          <a:lstStyle/>
          <a:p>
            <a:fld id="{E6A3E7F3-84FA-40AC-AD8D-7B1C9F323090}" type="datetimeFigureOut">
              <a:rPr lang="zh-CN" altLang="en-US" smtClean="0"/>
              <a:t>2021/12/7 Tuesday</a:t>
            </a:fld>
            <a:endParaRPr lang="zh-CN" altLang="en-US"/>
          </a:p>
        </p:txBody>
      </p:sp>
      <p:sp>
        <p:nvSpPr>
          <p:cNvPr id="5" name="页脚占位符 4">
            <a:extLst>
              <a:ext uri="{FF2B5EF4-FFF2-40B4-BE49-F238E27FC236}">
                <a16:creationId xmlns:a16="http://schemas.microsoft.com/office/drawing/2014/main" id="{6FB2070F-B7EA-4A4B-98B6-93C583C66A5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7B68502-07E7-482E-9DB9-59F00D4B475B}"/>
              </a:ext>
            </a:extLst>
          </p:cNvPr>
          <p:cNvSpPr>
            <a:spLocks noGrp="1"/>
          </p:cNvSpPr>
          <p:nvPr>
            <p:ph type="sldNum" sz="quarter" idx="12"/>
          </p:nvPr>
        </p:nvSpPr>
        <p:spPr/>
        <p:txBody>
          <a:bodyPr/>
          <a:lstStyle/>
          <a:p>
            <a:fld id="{4C7B3292-CD15-4A60-9D28-6DCE178737BC}" type="slidenum">
              <a:rPr lang="zh-CN" altLang="en-US" smtClean="0"/>
              <a:t>‹#›</a:t>
            </a:fld>
            <a:endParaRPr lang="zh-CN" altLang="en-US"/>
          </a:p>
        </p:txBody>
      </p:sp>
    </p:spTree>
    <p:extLst>
      <p:ext uri="{BB962C8B-B14F-4D97-AF65-F5344CB8AC3E}">
        <p14:creationId xmlns:p14="http://schemas.microsoft.com/office/powerpoint/2010/main" val="905083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72A4572-680B-4344-B050-789897DBA683}"/>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ECCE60E-205C-4A41-A25C-F796CF2B75B5}"/>
              </a:ext>
            </a:extLst>
          </p:cNvPr>
          <p:cNvSpPr>
            <a:spLocks noGrp="1"/>
          </p:cNvSpPr>
          <p:nvPr>
            <p:ph sz="half" idx="1"/>
          </p:nvPr>
        </p:nvSpPr>
        <p:spPr>
          <a:xfrm>
            <a:off x="838200" y="1825625"/>
            <a:ext cx="5181600" cy="435133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内容占位符 3">
            <a:extLst>
              <a:ext uri="{FF2B5EF4-FFF2-40B4-BE49-F238E27FC236}">
                <a16:creationId xmlns:a16="http://schemas.microsoft.com/office/drawing/2014/main" id="{FFA00F5B-2585-49F5-B915-B0EAF9FFEFD5}"/>
              </a:ext>
            </a:extLst>
          </p:cNvPr>
          <p:cNvSpPr>
            <a:spLocks noGrp="1"/>
          </p:cNvSpPr>
          <p:nvPr>
            <p:ph sz="half" idx="2"/>
          </p:nvPr>
        </p:nvSpPr>
        <p:spPr>
          <a:xfrm>
            <a:off x="6172200" y="1825625"/>
            <a:ext cx="5181600" cy="435133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日期占位符 4">
            <a:extLst>
              <a:ext uri="{FF2B5EF4-FFF2-40B4-BE49-F238E27FC236}">
                <a16:creationId xmlns:a16="http://schemas.microsoft.com/office/drawing/2014/main" id="{E0D81C70-9AF9-4C68-ACB4-F5EA211601CF}"/>
              </a:ext>
            </a:extLst>
          </p:cNvPr>
          <p:cNvSpPr>
            <a:spLocks noGrp="1"/>
          </p:cNvSpPr>
          <p:nvPr>
            <p:ph type="dt" sz="half" idx="10"/>
          </p:nvPr>
        </p:nvSpPr>
        <p:spPr/>
        <p:txBody>
          <a:bodyPr/>
          <a:lstStyle/>
          <a:p>
            <a:fld id="{E6A3E7F3-84FA-40AC-AD8D-7B1C9F323090}" type="datetimeFigureOut">
              <a:rPr lang="zh-CN" altLang="en-US" smtClean="0"/>
              <a:t>2021/12/7 Tuesday</a:t>
            </a:fld>
            <a:endParaRPr lang="zh-CN" altLang="en-US"/>
          </a:p>
        </p:txBody>
      </p:sp>
      <p:sp>
        <p:nvSpPr>
          <p:cNvPr id="6" name="页脚占位符 5">
            <a:extLst>
              <a:ext uri="{FF2B5EF4-FFF2-40B4-BE49-F238E27FC236}">
                <a16:creationId xmlns:a16="http://schemas.microsoft.com/office/drawing/2014/main" id="{707E235C-BFBF-4D84-B5BC-7A26E272328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3FCBB72-C0EC-43C9-8445-1CB98E90DA14}"/>
              </a:ext>
            </a:extLst>
          </p:cNvPr>
          <p:cNvSpPr>
            <a:spLocks noGrp="1"/>
          </p:cNvSpPr>
          <p:nvPr>
            <p:ph type="sldNum" sz="quarter" idx="12"/>
          </p:nvPr>
        </p:nvSpPr>
        <p:spPr/>
        <p:txBody>
          <a:bodyPr/>
          <a:lstStyle/>
          <a:p>
            <a:fld id="{4C7B3292-CD15-4A60-9D28-6DCE178737BC}" type="slidenum">
              <a:rPr lang="zh-CN" altLang="en-US" smtClean="0"/>
              <a:t>‹#›</a:t>
            </a:fld>
            <a:endParaRPr lang="zh-CN" altLang="en-US"/>
          </a:p>
        </p:txBody>
      </p:sp>
    </p:spTree>
    <p:extLst>
      <p:ext uri="{BB962C8B-B14F-4D97-AF65-F5344CB8AC3E}">
        <p14:creationId xmlns:p14="http://schemas.microsoft.com/office/powerpoint/2010/main" val="28935118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4A85097-4E31-4659-9E00-FCAB6B02DC84}"/>
              </a:ext>
            </a:extLst>
          </p:cNvPr>
          <p:cNvSpPr>
            <a:spLocks noGrp="1"/>
          </p:cNvSpPr>
          <p:nvPr>
            <p:ph type="title"/>
          </p:nvPr>
        </p:nvSpPr>
        <p:spPr>
          <a:xfrm>
            <a:off x="839788" y="365125"/>
            <a:ext cx="10515600" cy="1325563"/>
          </a:xfrm>
          <a:prstGeom prst="rect">
            <a:avLst/>
          </a:prstGeom>
        </p:spPr>
        <p:txBody>
          <a:bodyPr/>
          <a:lstStyle/>
          <a:p>
            <a:r>
              <a:rPr lang="en-US" altLang="zh-CN" smtClean="0"/>
              <a:t>Click to edit Master title style</a:t>
            </a:r>
            <a:endParaRPr lang="zh-CN" altLang="en-US"/>
          </a:p>
        </p:txBody>
      </p:sp>
      <p:sp>
        <p:nvSpPr>
          <p:cNvPr id="3" name="文本占位符 2">
            <a:extLst>
              <a:ext uri="{FF2B5EF4-FFF2-40B4-BE49-F238E27FC236}">
                <a16:creationId xmlns:a16="http://schemas.microsoft.com/office/drawing/2014/main" id="{4B6122FD-B497-4C44-A374-5CF8A8F717F4}"/>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Edit Master text styles</a:t>
            </a:r>
          </a:p>
        </p:txBody>
      </p:sp>
      <p:sp>
        <p:nvSpPr>
          <p:cNvPr id="4" name="内容占位符 3">
            <a:extLst>
              <a:ext uri="{FF2B5EF4-FFF2-40B4-BE49-F238E27FC236}">
                <a16:creationId xmlns:a16="http://schemas.microsoft.com/office/drawing/2014/main" id="{9371E2F4-163D-4838-9531-11DA6C32613F}"/>
              </a:ext>
            </a:extLst>
          </p:cNvPr>
          <p:cNvSpPr>
            <a:spLocks noGrp="1"/>
          </p:cNvSpPr>
          <p:nvPr>
            <p:ph sz="half" idx="2"/>
          </p:nvPr>
        </p:nvSpPr>
        <p:spPr>
          <a:xfrm>
            <a:off x="839788" y="2505075"/>
            <a:ext cx="5157787" cy="368458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文本占位符 4">
            <a:extLst>
              <a:ext uri="{FF2B5EF4-FFF2-40B4-BE49-F238E27FC236}">
                <a16:creationId xmlns:a16="http://schemas.microsoft.com/office/drawing/2014/main" id="{C873D1A1-3AEE-4270-BC01-C0CEB2D02F40}"/>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Edit Master text styles</a:t>
            </a:r>
          </a:p>
        </p:txBody>
      </p:sp>
      <p:sp>
        <p:nvSpPr>
          <p:cNvPr id="6" name="内容占位符 5">
            <a:extLst>
              <a:ext uri="{FF2B5EF4-FFF2-40B4-BE49-F238E27FC236}">
                <a16:creationId xmlns:a16="http://schemas.microsoft.com/office/drawing/2014/main" id="{52EEA1B2-8C46-4454-A407-063F841ADFD4}"/>
              </a:ext>
            </a:extLst>
          </p:cNvPr>
          <p:cNvSpPr>
            <a:spLocks noGrp="1"/>
          </p:cNvSpPr>
          <p:nvPr>
            <p:ph sz="quarter" idx="4"/>
          </p:nvPr>
        </p:nvSpPr>
        <p:spPr>
          <a:xfrm>
            <a:off x="6172200" y="2505075"/>
            <a:ext cx="5183188" cy="368458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日期占位符 6">
            <a:extLst>
              <a:ext uri="{FF2B5EF4-FFF2-40B4-BE49-F238E27FC236}">
                <a16:creationId xmlns:a16="http://schemas.microsoft.com/office/drawing/2014/main" id="{724C31D2-9334-40B4-B5CA-05B6C68A9440}"/>
              </a:ext>
            </a:extLst>
          </p:cNvPr>
          <p:cNvSpPr>
            <a:spLocks noGrp="1"/>
          </p:cNvSpPr>
          <p:nvPr>
            <p:ph type="dt" sz="half" idx="10"/>
          </p:nvPr>
        </p:nvSpPr>
        <p:spPr/>
        <p:txBody>
          <a:bodyPr/>
          <a:lstStyle/>
          <a:p>
            <a:fld id="{E6A3E7F3-84FA-40AC-AD8D-7B1C9F323090}" type="datetimeFigureOut">
              <a:rPr lang="zh-CN" altLang="en-US" smtClean="0"/>
              <a:t>2021/12/7 Tuesday</a:t>
            </a:fld>
            <a:endParaRPr lang="zh-CN" altLang="en-US"/>
          </a:p>
        </p:txBody>
      </p:sp>
      <p:sp>
        <p:nvSpPr>
          <p:cNvPr id="8" name="页脚占位符 7">
            <a:extLst>
              <a:ext uri="{FF2B5EF4-FFF2-40B4-BE49-F238E27FC236}">
                <a16:creationId xmlns:a16="http://schemas.microsoft.com/office/drawing/2014/main" id="{DDC566D5-A51B-4955-AFC9-D18B6A630D9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0F55FD7-BF93-404D-81A6-2CF5AE487A60}"/>
              </a:ext>
            </a:extLst>
          </p:cNvPr>
          <p:cNvSpPr>
            <a:spLocks noGrp="1"/>
          </p:cNvSpPr>
          <p:nvPr>
            <p:ph type="sldNum" sz="quarter" idx="12"/>
          </p:nvPr>
        </p:nvSpPr>
        <p:spPr/>
        <p:txBody>
          <a:bodyPr/>
          <a:lstStyle/>
          <a:p>
            <a:fld id="{4C7B3292-CD15-4A60-9D28-6DCE178737BC}" type="slidenum">
              <a:rPr lang="zh-CN" altLang="en-US" smtClean="0"/>
              <a:t>‹#›</a:t>
            </a:fld>
            <a:endParaRPr lang="zh-CN" altLang="en-US"/>
          </a:p>
        </p:txBody>
      </p:sp>
    </p:spTree>
    <p:extLst>
      <p:ext uri="{BB962C8B-B14F-4D97-AF65-F5344CB8AC3E}">
        <p14:creationId xmlns:p14="http://schemas.microsoft.com/office/powerpoint/2010/main" val="33456556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3323306-1BB6-477B-9B09-E8EA6058D0FD}"/>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日期占位符 2">
            <a:extLst>
              <a:ext uri="{FF2B5EF4-FFF2-40B4-BE49-F238E27FC236}">
                <a16:creationId xmlns:a16="http://schemas.microsoft.com/office/drawing/2014/main" id="{6B96D535-A119-46FB-9843-D96EC260B625}"/>
              </a:ext>
            </a:extLst>
          </p:cNvPr>
          <p:cNvSpPr>
            <a:spLocks noGrp="1"/>
          </p:cNvSpPr>
          <p:nvPr>
            <p:ph type="dt" sz="half" idx="10"/>
          </p:nvPr>
        </p:nvSpPr>
        <p:spPr/>
        <p:txBody>
          <a:bodyPr/>
          <a:lstStyle/>
          <a:p>
            <a:fld id="{E6A3E7F3-84FA-40AC-AD8D-7B1C9F323090}" type="datetimeFigureOut">
              <a:rPr lang="zh-CN" altLang="en-US" smtClean="0"/>
              <a:t>2021/12/7 Tuesday</a:t>
            </a:fld>
            <a:endParaRPr lang="zh-CN" altLang="en-US"/>
          </a:p>
        </p:txBody>
      </p:sp>
      <p:sp>
        <p:nvSpPr>
          <p:cNvPr id="4" name="页脚占位符 3">
            <a:extLst>
              <a:ext uri="{FF2B5EF4-FFF2-40B4-BE49-F238E27FC236}">
                <a16:creationId xmlns:a16="http://schemas.microsoft.com/office/drawing/2014/main" id="{DFDA60D4-11C0-4B81-8B1A-F1A736F1415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A0B6DFE8-A02F-4B9E-BD54-E8C4985CEE1E}"/>
              </a:ext>
            </a:extLst>
          </p:cNvPr>
          <p:cNvSpPr>
            <a:spLocks noGrp="1"/>
          </p:cNvSpPr>
          <p:nvPr>
            <p:ph type="sldNum" sz="quarter" idx="12"/>
          </p:nvPr>
        </p:nvSpPr>
        <p:spPr/>
        <p:txBody>
          <a:bodyPr/>
          <a:lstStyle/>
          <a:p>
            <a:fld id="{4C7B3292-CD15-4A60-9D28-6DCE178737BC}" type="slidenum">
              <a:rPr lang="zh-CN" altLang="en-US" smtClean="0"/>
              <a:t>‹#›</a:t>
            </a:fld>
            <a:endParaRPr lang="zh-CN" altLang="en-US"/>
          </a:p>
        </p:txBody>
      </p:sp>
    </p:spTree>
    <p:extLst>
      <p:ext uri="{BB962C8B-B14F-4D97-AF65-F5344CB8AC3E}">
        <p14:creationId xmlns:p14="http://schemas.microsoft.com/office/powerpoint/2010/main" val="3568014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637053D3-C54E-47F5-82AA-B0357B08D81C}"/>
              </a:ext>
            </a:extLst>
          </p:cNvPr>
          <p:cNvSpPr>
            <a:spLocks noGrp="1"/>
          </p:cNvSpPr>
          <p:nvPr>
            <p:ph type="dt" sz="half" idx="10"/>
          </p:nvPr>
        </p:nvSpPr>
        <p:spPr/>
        <p:txBody>
          <a:bodyPr/>
          <a:lstStyle/>
          <a:p>
            <a:fld id="{E6A3E7F3-84FA-40AC-AD8D-7B1C9F323090}" type="datetimeFigureOut">
              <a:rPr lang="zh-CN" altLang="en-US" smtClean="0"/>
              <a:t>2021/12/7 Tuesday</a:t>
            </a:fld>
            <a:endParaRPr lang="zh-CN" altLang="en-US"/>
          </a:p>
        </p:txBody>
      </p:sp>
      <p:sp>
        <p:nvSpPr>
          <p:cNvPr id="3" name="页脚占位符 2">
            <a:extLst>
              <a:ext uri="{FF2B5EF4-FFF2-40B4-BE49-F238E27FC236}">
                <a16:creationId xmlns:a16="http://schemas.microsoft.com/office/drawing/2014/main" id="{95974125-C541-4022-9426-DBE4C0574162}"/>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64DF78FE-7338-4CF9-804F-4538F9DC551D}"/>
              </a:ext>
            </a:extLst>
          </p:cNvPr>
          <p:cNvSpPr>
            <a:spLocks noGrp="1"/>
          </p:cNvSpPr>
          <p:nvPr>
            <p:ph type="sldNum" sz="quarter" idx="12"/>
          </p:nvPr>
        </p:nvSpPr>
        <p:spPr/>
        <p:txBody>
          <a:bodyPr/>
          <a:lstStyle/>
          <a:p>
            <a:fld id="{4C7B3292-CD15-4A60-9D28-6DCE178737BC}" type="slidenum">
              <a:rPr lang="zh-CN" altLang="en-US" smtClean="0"/>
              <a:t>‹#›</a:t>
            </a:fld>
            <a:endParaRPr lang="zh-CN" altLang="en-US"/>
          </a:p>
        </p:txBody>
      </p:sp>
    </p:spTree>
    <p:extLst>
      <p:ext uri="{BB962C8B-B14F-4D97-AF65-F5344CB8AC3E}">
        <p14:creationId xmlns:p14="http://schemas.microsoft.com/office/powerpoint/2010/main" val="1640261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FA1652-AB55-4CC9-8974-DC3A7E49534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D177C7D-4BD5-4568-8EC8-CAD6ADE3AB38}"/>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文本占位符 3">
            <a:extLst>
              <a:ext uri="{FF2B5EF4-FFF2-40B4-BE49-F238E27FC236}">
                <a16:creationId xmlns:a16="http://schemas.microsoft.com/office/drawing/2014/main" id="{C80E2A01-2B3B-4EA1-9162-FFE413F60323}"/>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DDD438C0-75AA-443E-BE9A-811156927330}"/>
              </a:ext>
            </a:extLst>
          </p:cNvPr>
          <p:cNvSpPr>
            <a:spLocks noGrp="1"/>
          </p:cNvSpPr>
          <p:nvPr>
            <p:ph type="dt" sz="half" idx="10"/>
          </p:nvPr>
        </p:nvSpPr>
        <p:spPr/>
        <p:txBody>
          <a:bodyPr/>
          <a:lstStyle/>
          <a:p>
            <a:fld id="{E6A3E7F3-84FA-40AC-AD8D-7B1C9F323090}" type="datetimeFigureOut">
              <a:rPr lang="zh-CN" altLang="en-US" smtClean="0"/>
              <a:t>2021/12/7 Tuesday</a:t>
            </a:fld>
            <a:endParaRPr lang="zh-CN" altLang="en-US"/>
          </a:p>
        </p:txBody>
      </p:sp>
      <p:sp>
        <p:nvSpPr>
          <p:cNvPr id="6" name="页脚占位符 5">
            <a:extLst>
              <a:ext uri="{FF2B5EF4-FFF2-40B4-BE49-F238E27FC236}">
                <a16:creationId xmlns:a16="http://schemas.microsoft.com/office/drawing/2014/main" id="{31122F52-7642-4C74-B8C6-0DFEC8EBE6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8CF6BA4-F2B6-463F-BF6F-BBE5BB2EBA72}"/>
              </a:ext>
            </a:extLst>
          </p:cNvPr>
          <p:cNvSpPr>
            <a:spLocks noGrp="1"/>
          </p:cNvSpPr>
          <p:nvPr>
            <p:ph type="sldNum" sz="quarter" idx="12"/>
          </p:nvPr>
        </p:nvSpPr>
        <p:spPr/>
        <p:txBody>
          <a:bodyPr/>
          <a:lstStyle/>
          <a:p>
            <a:fld id="{4C7B3292-CD15-4A60-9D28-6DCE178737BC}" type="slidenum">
              <a:rPr lang="zh-CN" altLang="en-US" smtClean="0"/>
              <a:t>‹#›</a:t>
            </a:fld>
            <a:endParaRPr lang="zh-CN" altLang="en-US"/>
          </a:p>
        </p:txBody>
      </p:sp>
    </p:spTree>
    <p:extLst>
      <p:ext uri="{BB962C8B-B14F-4D97-AF65-F5344CB8AC3E}">
        <p14:creationId xmlns:p14="http://schemas.microsoft.com/office/powerpoint/2010/main" val="41719875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81394-E17E-4D73-A283-4C33A2696CB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图片占位符 2">
            <a:extLst>
              <a:ext uri="{FF2B5EF4-FFF2-40B4-BE49-F238E27FC236}">
                <a16:creationId xmlns:a16="http://schemas.microsoft.com/office/drawing/2014/main" id="{28F36907-1FF5-49AC-8019-FDFFB4D7907F}"/>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dirty="0" smtClean="0"/>
              <a:t>Click icon to add picture</a:t>
            </a:r>
            <a:endParaRPr lang="zh-CN" altLang="en-US"/>
          </a:p>
        </p:txBody>
      </p:sp>
      <p:sp>
        <p:nvSpPr>
          <p:cNvPr id="4" name="文本占位符 3">
            <a:extLst>
              <a:ext uri="{FF2B5EF4-FFF2-40B4-BE49-F238E27FC236}">
                <a16:creationId xmlns:a16="http://schemas.microsoft.com/office/drawing/2014/main" id="{86280D29-5260-46D4-A164-D88374EF2C9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86905D77-23F8-4769-B62F-3C612FDC85E4}"/>
              </a:ext>
            </a:extLst>
          </p:cNvPr>
          <p:cNvSpPr>
            <a:spLocks noGrp="1"/>
          </p:cNvSpPr>
          <p:nvPr>
            <p:ph type="dt" sz="half" idx="10"/>
          </p:nvPr>
        </p:nvSpPr>
        <p:spPr/>
        <p:txBody>
          <a:bodyPr/>
          <a:lstStyle/>
          <a:p>
            <a:fld id="{E6A3E7F3-84FA-40AC-AD8D-7B1C9F323090}" type="datetimeFigureOut">
              <a:rPr lang="zh-CN" altLang="en-US" smtClean="0"/>
              <a:t>2021/12/7 Tuesday</a:t>
            </a:fld>
            <a:endParaRPr lang="zh-CN" altLang="en-US"/>
          </a:p>
        </p:txBody>
      </p:sp>
      <p:sp>
        <p:nvSpPr>
          <p:cNvPr id="6" name="页脚占位符 5">
            <a:extLst>
              <a:ext uri="{FF2B5EF4-FFF2-40B4-BE49-F238E27FC236}">
                <a16:creationId xmlns:a16="http://schemas.microsoft.com/office/drawing/2014/main" id="{A9E9D873-9061-47E8-99F3-3B647B1723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42744A-5686-4310-B5A2-94274130E5D5}"/>
              </a:ext>
            </a:extLst>
          </p:cNvPr>
          <p:cNvSpPr>
            <a:spLocks noGrp="1"/>
          </p:cNvSpPr>
          <p:nvPr>
            <p:ph type="sldNum" sz="quarter" idx="12"/>
          </p:nvPr>
        </p:nvSpPr>
        <p:spPr/>
        <p:txBody>
          <a:bodyPr/>
          <a:lstStyle/>
          <a:p>
            <a:fld id="{4C7B3292-CD15-4A60-9D28-6DCE178737BC}" type="slidenum">
              <a:rPr lang="zh-CN" altLang="en-US" smtClean="0"/>
              <a:t>‹#›</a:t>
            </a:fld>
            <a:endParaRPr lang="zh-CN" altLang="en-US"/>
          </a:p>
        </p:txBody>
      </p:sp>
    </p:spTree>
    <p:extLst>
      <p:ext uri="{BB962C8B-B14F-4D97-AF65-F5344CB8AC3E}">
        <p14:creationId xmlns:p14="http://schemas.microsoft.com/office/powerpoint/2010/main" val="17665572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ti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4">
            <a:lum/>
          </a:blip>
          <a:srcRect/>
          <a:stretch>
            <a:fillRect/>
          </a:stretch>
        </a:blipFill>
        <a:effectLst/>
      </p:bgPr>
    </p:bg>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4E40B813-E034-4320-AC62-8680F0C030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A3E7F3-84FA-40AC-AD8D-7B1C9F323090}" type="datetimeFigureOut">
              <a:rPr lang="zh-CN" altLang="en-US" smtClean="0"/>
              <a:t>2021/12/7 Tuesday</a:t>
            </a:fld>
            <a:endParaRPr lang="zh-CN" altLang="en-US"/>
          </a:p>
        </p:txBody>
      </p:sp>
      <p:sp>
        <p:nvSpPr>
          <p:cNvPr id="5" name="页脚占位符 4">
            <a:extLst>
              <a:ext uri="{FF2B5EF4-FFF2-40B4-BE49-F238E27FC236}">
                <a16:creationId xmlns:a16="http://schemas.microsoft.com/office/drawing/2014/main" id="{412878CA-E463-497D-BAF3-BB2D776CCB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4458B79B-CDD3-49A5-8855-2095E6A151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7B3292-CD15-4A60-9D28-6DCE178737BC}" type="slidenum">
              <a:rPr lang="zh-CN" altLang="en-US" smtClean="0"/>
              <a:t>‹#›</a:t>
            </a:fld>
            <a:endParaRPr lang="zh-CN" altLang="en-US"/>
          </a:p>
        </p:txBody>
      </p:sp>
      <p:sp>
        <p:nvSpPr>
          <p:cNvPr id="7" name="文本框 6">
            <a:extLst>
              <a:ext uri="{FF2B5EF4-FFF2-40B4-BE49-F238E27FC236}">
                <a16:creationId xmlns:a16="http://schemas.microsoft.com/office/drawing/2014/main" id="{2DACCFE7-396C-4775-BA19-B702CC6BD01D}"/>
              </a:ext>
            </a:extLst>
          </p:cNvPr>
          <p:cNvSpPr txBox="1"/>
          <p:nvPr/>
        </p:nvSpPr>
        <p:spPr>
          <a:xfrm>
            <a:off x="7568774" y="0"/>
            <a:ext cx="4114799" cy="400110"/>
          </a:xfrm>
          <a:prstGeom prst="rect">
            <a:avLst/>
          </a:prstGeom>
          <a:noFill/>
        </p:spPr>
        <p:txBody>
          <a:bodyPr wrap="square" rtlCol="0">
            <a:spAutoFit/>
          </a:bodyPr>
          <a:lstStyle/>
          <a:p>
            <a:r>
              <a:rPr lang="zh-CN" altLang="en-US" sz="2000" b="1" i="0" dirty="0" smtClean="0">
                <a:latin typeface="楷体" panose="02010609060101010101" pitchFamily="49" charset="-122"/>
                <a:ea typeface="楷体" panose="02010609060101010101" pitchFamily="49" charset="-122"/>
              </a:rPr>
              <a:t>实验班提优训练 九年级下</a:t>
            </a:r>
            <a:r>
              <a:rPr lang="zh-CN" altLang="en-US" sz="2000" b="1" i="0" baseline="0" dirty="0" smtClean="0">
                <a:latin typeface="楷体" panose="02010609060101010101" pitchFamily="49" charset="-122"/>
                <a:ea typeface="楷体" panose="02010609060101010101" pitchFamily="49" charset="-122"/>
              </a:rPr>
              <a:t> </a:t>
            </a:r>
            <a:r>
              <a:rPr lang="en-US" altLang="zh-CN" sz="2000" b="1" i="0" baseline="0" dirty="0" smtClean="0">
                <a:latin typeface="楷体" panose="02010609060101010101" pitchFamily="49" charset="-122"/>
                <a:ea typeface="楷体" panose="02010609060101010101" pitchFamily="49" charset="-122"/>
              </a:rPr>
              <a:t>RJXMB</a:t>
            </a:r>
            <a:endParaRPr lang="zh-CN" altLang="en-US" sz="2000" b="1" i="0" dirty="0">
              <a:latin typeface="Calibri" panose="020F0502020204030204" pitchFamily="34" charset="0"/>
              <a:ea typeface="楷体" panose="02010609060101010101" pitchFamily="49" charset="-122"/>
            </a:endParaRPr>
          </a:p>
        </p:txBody>
      </p:sp>
    </p:spTree>
    <p:extLst>
      <p:ext uri="{BB962C8B-B14F-4D97-AF65-F5344CB8AC3E}">
        <p14:creationId xmlns:p14="http://schemas.microsoft.com/office/powerpoint/2010/main" val="18410452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image" Target="T005.TIF" TargetMode="External"/><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3.xml.rels><?xml version="1.0" encoding="UTF-8" standalone="yes"?>
<Relationships xmlns="http://schemas.openxmlformats.org/package/2006/relationships"><Relationship Id="rId3" Type="http://schemas.openxmlformats.org/officeDocument/2006/relationships/image" Target="RT47.TIF" TargetMode="External"/><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31789" y="1378340"/>
            <a:ext cx="7590539" cy="1203215"/>
          </a:xfrm>
          <a:prstGeom prst="rect">
            <a:avLst/>
          </a:prstGeom>
        </p:spPr>
        <p:txBody>
          <a:bodyPr wrap="none">
            <a:spAutoFit/>
          </a:bodyPr>
          <a:lstStyle/>
          <a:p>
            <a:pPr indent="609600" algn="ctr">
              <a:lnSpc>
                <a:spcPct val="200000"/>
              </a:lnSpc>
              <a:spcAft>
                <a:spcPts val="0"/>
              </a:spcAft>
            </a:pPr>
            <a:r>
              <a:rPr lang="zh-CN" altLang="zh-CN" sz="4400" b="1" kern="100" dirty="0">
                <a:latin typeface="Calibri" panose="020F0502020204030204" pitchFamily="34" charset="0"/>
                <a:ea typeface="宋体" panose="02010600030101010101" pitchFamily="2" charset="-122"/>
                <a:cs typeface="Times New Roman" panose="02020603050405020304" pitchFamily="18" charset="0"/>
              </a:rPr>
              <a:t>第十四单元综合提优测评卷</a:t>
            </a:r>
            <a:endParaRPr lang="zh-CN" altLang="zh-CN" sz="4400" b="1"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3513940" y="3045775"/>
            <a:ext cx="4841390"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时间：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分钟　满分：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736428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52281" y="1091623"/>
            <a:ext cx="969264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山西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the big exams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can finally have a good relax.</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I ________ a chance to have a trip! I can't wait.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am worried about  B. am thirsty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for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am good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本溪</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)—Could you tell me how I can improve my English?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—Sure.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could speak it as much as possible.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After all  B. In 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end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By the way  D. First of all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24829" y="135861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679143" y="3487274"/>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Tree>
    <p:extLst>
      <p:ext uri="{BB962C8B-B14F-4D97-AF65-F5344CB8AC3E}">
        <p14:creationId xmlns:p14="http://schemas.microsoft.com/office/powerpoint/2010/main" val="2428095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1525" y="1027035"/>
            <a:ext cx="1002612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哈尔滨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students don't know how to ________ worries.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can ask their teachers and parents for help.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belong to  B. deal with  C. call 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本溪</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We should always ________ the people who have helped 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 hard on  B. be thirsty for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 afraid of  D. be thankful to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49525" y="125103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638304" y="3477867"/>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271407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1386" y="732881"/>
            <a:ext cx="4790094"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福建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85307" y="1321190"/>
            <a:ext cx="10693102" cy="501509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Bex Lindsay's dream was to be a host. From a young 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was very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radio. In her childhood she often pretended(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假装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host her own shows on Bex Radio while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her parents' CDs. At that time Lindsay wanted very much to work at Fun Kids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radio station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young listeners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she sent them a strange recording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hoping to be accepted.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the old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host-­to-­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performance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final thing you were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do was to jump on a trampoline(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蹦床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while interviewing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 told the reporter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didn't have a trampoline and I didn't want to do it in front of anyone else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I interviewed myself while jumping on my bed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having the recording made.”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6036831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60611" y="690018"/>
            <a:ext cx="10736132"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Lindsay's recording really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and she was asked to host the Sunday breakfast show. Now she hosts a popular program and she loves radio more than ever. She says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as the host is kind of to be a listener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I will ask questions that other people would want to answer.”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she is asked how she has been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Lindsay says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“First of all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keep the dream in your mind and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give up.” She adds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“Hosting isn't about how high up in the world you are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about having a good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and a good idea. Go and do it.”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245250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43604" y="1493144"/>
            <a:ext cx="795707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strict  B. active  C. interested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playing  B. copying  C. making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to  B. for  C. with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warned  B. paid  C. required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everybody  B. somebody  C. nobody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114168" y="174588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3099740" y="246029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3114168" y="317469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3099740" y="388910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3096534" y="471266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49088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61938" y="1471628"/>
            <a:ext cx="758055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spread  B. worked  C. prepared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role  B. opinion  C. message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careful  B. helpful  C. successful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never  B. almost  C. already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song  B. voice  C. sleep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273930" y="173512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3273930" y="246029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3273930" y="318545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3273930" y="391062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7" name="Rectangle 6"/>
          <p:cNvSpPr/>
          <p:nvPr/>
        </p:nvSpPr>
        <p:spPr>
          <a:xfrm>
            <a:off x="3285152" y="463578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492280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9464" y="711365"/>
            <a:ext cx="3289683"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560971" y="625305"/>
            <a:ext cx="2489143"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408791" y="1273422"/>
            <a:ext cx="1144972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Yuan Longping is a great scientist who is the first person to develop hybrid rice(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杂交水稻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His research greatly solved the problem of the food shortage in the world.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Yuan Longping started the research in 1964. He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put forward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idea of hybrid rice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did experiments(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实验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 the farm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succeeded in 1973. The new technology was tested in many areas of South China in 1974</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then he continued to test it in other areas. China has become the first country that can produce hybrid rice. Yuan made it possible to grow hybrid rice in large amounts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he is called “Father of Hybrid Rice”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0411157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1521" y="984090"/>
            <a:ext cx="10746888" cy="501509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Besides being a respected(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受人尊重的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scientist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is also a romantic husband and a caring grandfather.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Yuan's granddaughters remembered that when he traveled to Hong Kong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wanted to buy his wife a new watch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it was too expensive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he bought a candy instead. When he was 90 years old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his family held a birthday party. Hundreds of people came to the party. There was a moving moment: Yuan cut the first piece of cake and immediately gave it to his wife. They also said that their grandfather paid much attention to their English and math studies. No matter how tired he was after work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would still ask about their studies.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7478771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5459" y="880041"/>
            <a:ext cx="1075764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Yuan Longping loved playing the violin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swimming and driving. What's more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had a special habit—playing Mahjong(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麻将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with friends for an hour every evening to train his brain. Just like common people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scientist laughed when he won and didn't hide his disappointment when he lost. When his requirement(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build a research center was agreed 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was very excited.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is Yuan Longping: an ordinary(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普通的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person who made great achievements.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543176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65873" y="1295935"/>
            <a:ext cx="889298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Yuan Longping developed hybrid rice in order to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test his idea in all areas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build a research center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make himself famous in China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solve the problem of the food shortage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403134" y="1552248"/>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Tree>
    <p:extLst>
      <p:ext uri="{BB962C8B-B14F-4D97-AF65-F5344CB8AC3E}">
        <p14:creationId xmlns:p14="http://schemas.microsoft.com/office/powerpoint/2010/main" val="1692842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18585" y="539243"/>
            <a:ext cx="2836033"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听力部分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1026" name="Picture 2" descr="T005.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9439219" y="1370240"/>
            <a:ext cx="1049486" cy="879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230041" y="1206217"/>
            <a:ext cx="2372765"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第一节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95257" y="1923408"/>
            <a:ext cx="8118438"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情景反应。根据你所听到的句子，选择恰当的应答语。</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843143" y="2803124"/>
            <a:ext cx="9140414"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Fine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thank you.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sunny.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Right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I'll do it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Come here.  B. You are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welcome.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1988159" y="300993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7" name="Rectangle 6"/>
          <p:cNvSpPr/>
          <p:nvPr/>
        </p:nvSpPr>
        <p:spPr>
          <a:xfrm>
            <a:off x="2002587" y="451060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411051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52283" y="1607906"/>
            <a:ext cx="10348856"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What does the underlined word “put forward” mean in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提出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质疑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猜测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捕捉</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Yuan Longping bought ________ for his wife in Hong Kong at last.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watch  B. a candy  C. a cake  D. a violin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97702" y="187497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1697702" y="326493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62215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5002" y="1292405"/>
            <a:ext cx="1160750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From the passage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can learn that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Yuan Longping tested the new technology in other areas in 1964</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on Yuan Longping's 90th birthday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cut the first piece of cake for himself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Yuan Longping paid much attention to his granddaughters' English and math studies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Yuan Longping was good at hiding his feelings when he played Mahjong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395251" y="156300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919814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42390" y="1342579"/>
            <a:ext cx="793555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What's the main idea of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Yuan Longping's different hobbies.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 great but common scientist—Yuan Longping.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 scientific process to produce hybrid rice.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 close relationship of Yuan Longping's family.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89835" y="157376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777388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49050" y="289327"/>
            <a:ext cx="2476319"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深圳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73337" y="760142"/>
            <a:ext cx="10908254" cy="6001643"/>
          </a:xfrm>
          <a:prstGeom prst="rect">
            <a:avLst/>
          </a:prstGeom>
        </p:spPr>
        <p:txBody>
          <a:bodyPr wrap="square">
            <a:spAutoFit/>
          </a:bodyPr>
          <a:lstStyle/>
          <a:p>
            <a:pPr indent="609600" algn="just">
              <a:lnSpc>
                <a:spcPct val="200000"/>
              </a:lnSpc>
              <a:spcAft>
                <a:spcPts val="0"/>
              </a:spcAft>
            </a:pP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Shashiyu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was once a poor village in Hebei Province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now it has changed into a rich and livable place.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the 1940s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villagers in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Shashiyu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had little food and few clothes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they had a strong wish for a better life. Zhang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Guishun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Party secretary of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Shashiyu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encouraged his villagers to do their best to pull themselves out of poverty. “In the ancient Chinese story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Yu Gong could move mountains with his strong will and hard work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why can't we? Nobody was born to be poor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Hearing his words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villagers decided to make a difference.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5610007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9252" y="700734"/>
            <a:ext cx="957430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Led by the Communist Party of China(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中国共产党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villagers carried water and soil to their village from faraway places to improve their land. From 1966 to 1971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reclaimed(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开垦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lots of land and greatly improved their life.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village encountered a new problem two decades later as the environment became heavily polluted by chemical plants and mine refineries built in 1990s.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9517084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66220" y="1292405"/>
            <a:ext cx="976794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polluting factories were shut down in 2004</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villagers started grape cultivation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soon became a main industry in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Shashiyu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2009</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city-­</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level government invested over 1 million yuan($152,723) to change the village's exhibition hall into a museum in memory of development efforts made by earlier generations.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10 years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village was called “National Forest Village”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2191190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35163" y="1532603"/>
            <a:ext cx="9402184"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Zhang said that the village started a yearly tourism festival in 2015 to attract travelers to pick grapes. “The grapes could be sold at a better price once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Shashiyu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becomes famous through this festival. Our villagers can then live even better lives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 said.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7480663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00113" y="1009094"/>
            <a:ext cx="898980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Why did Zhang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Guishun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use the story of Yu Gong to encourage the villagers?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Because Yu Gong had strong will and hard 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Because Yu Gong was born poor too.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Because the villagers worshiped Yu Gong.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Because Yu Gong became rich at last.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17251" y="127255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353271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23191" y="1052123"/>
            <a:ext cx="1007991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From 1966 to 1971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did the villagers do to improve their living situation?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They planted grapes to earn money.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They carried water and soil to their village to improve their lands.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They moved to another place to live a better life.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They built a lot of factories.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20433" y="125103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92340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87389" y="1041365"/>
            <a:ext cx="827980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Which word can be used to describe the villagers?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Hard­working.  B. Lazy.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Kind­hearted.  D. Stupid.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When was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Shashiyu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called “National Forest Village”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 2009.  B. In 2004.  C. In 2015.  D. In 2019.</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18465" y="127254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407245" y="348862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4126069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86983" y="1539789"/>
            <a:ext cx="8584603"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She's 12 years old.  B. It's 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30.</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Today is Sunday.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I have a headache.  B. She's Mrs. Black.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This book is interesting.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At 7</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B. In 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bank.</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By bus.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68095" y="1799673"/>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
        <p:nvSpPr>
          <p:cNvPr id="4" name="Rectangle 3"/>
          <p:cNvSpPr/>
          <p:nvPr/>
        </p:nvSpPr>
        <p:spPr>
          <a:xfrm>
            <a:off x="2425803" y="2521222"/>
            <a:ext cx="362600"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425803" y="402422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631291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81026" y="1740570"/>
            <a:ext cx="8182984"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Where can you probably read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 a storybook.  B. In a newspaper.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In a sports magazine.  D. In a science book.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74683" y="195028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849927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9771" y="722123"/>
            <a:ext cx="5097870"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Ⅵ</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任务型阅读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67840" y="2106329"/>
            <a:ext cx="8591774"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was a very hot day. As I was sitting on the bench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waiting for class to begin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saw Timothy waving a brown paper bag at Jenna. Happily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two of them walked away to somewhere.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4195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4700" y="657744"/>
            <a:ext cx="10865224"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They stopped at a quieter area behind the library. “Strange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thought. “They must be up to something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watched them from behind a large tree and saw Jenna pass some money to Timothy. Timothy then passed the paper bag to Jenna. Both of them were smiling and seemed very happy.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Timothy must be selling answers to the holiday worksheets to Jenna! It made sense to me as Timothy was an excellent student and Jenna always needed help in her homework. I could not stop myself and jumped out from behind the tree. I cried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48045405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66221" y="1070065"/>
            <a:ext cx="971415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Timothy and Jenna were surprised. “What is happening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Jenna asked. After I told them what I had thought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laughed. It turned out that in the bag was a special comic book bought by Timothy's brother.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Once I heard the explanation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turned red. I wished the ground would swallow(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吞下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me then to save me from the shame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said sorry for my mistake and quickly ran away.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15535469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20010" y="650517"/>
            <a:ext cx="1015521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 will never trust them again.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 thought suddenly came into my mind.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Out of curiosity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followed Timothy and Jenna.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Timothy was only collecting money from Jenna for the comic book.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 I will never jump to conclusions again.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 I saw what the two of you had done.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 Luckily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invited me to join them.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9735184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59050" y="2966899"/>
            <a:ext cx="9638852" cy="83099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80681" y="315156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4550484" y="312962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6320287" y="3151564"/>
            <a:ext cx="3257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a:t>
            </a:r>
            <a:endParaRPr lang="zh-CN" altLang="en-US" dirty="0"/>
          </a:p>
        </p:txBody>
      </p:sp>
      <p:sp>
        <p:nvSpPr>
          <p:cNvPr id="6" name="Rectangle 5"/>
          <p:cNvSpPr/>
          <p:nvPr/>
        </p:nvSpPr>
        <p:spPr>
          <a:xfrm>
            <a:off x="8237667" y="315156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9999012" y="3151563"/>
            <a:ext cx="3353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t>
            </a:r>
            <a:endParaRPr lang="zh-CN" altLang="en-US" dirty="0"/>
          </a:p>
        </p:txBody>
      </p:sp>
    </p:spTree>
    <p:extLst>
      <p:ext uri="{BB962C8B-B14F-4D97-AF65-F5344CB8AC3E}">
        <p14:creationId xmlns:p14="http://schemas.microsoft.com/office/powerpoint/2010/main" val="3196094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2144" y="775912"/>
            <a:ext cx="4790094"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滨州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词汇填空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959249" y="1292278"/>
            <a:ext cx="3864711"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Party Works to Serve Us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789356" y="2639641"/>
            <a:ext cx="8548744"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Since 1921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Communist Party of China(CPC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，中国共产党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has been leading Chinese people to live better lives.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94577381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8338" y="1059350"/>
            <a:ext cx="1080067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Both of my parents joined the Party when they were in university. They are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__(pride) of it. As members of the Party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know they__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__(serve) the people. They always take part in community efforts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__(active). During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__(usual) winter holiday in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joined a team of volunteers to help check people's information and spread knowledge about COVID­19. Their behaviors show me the duty of the Party members. I want to learn more from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__(they) and be a member of the Party.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5186133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4851" y="532267"/>
            <a:ext cx="11327802"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I was younger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parents told me many touching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__(story) about the CPC. The spirits of Hong Yan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Jinggangshan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Yan'an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moved me so much. From that time forward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became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__(interest) in the Party.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years have passed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__(read) lots of books and watched movies that show the spirit of the CPC. What's more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have joined in many activities that are about the Party in order to learn more about it. Now I am a League(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member. I believe that before long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__(be) a real Party member. If I become a member of the Party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will do as much as I can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__(help) others. I'm looking forward to that 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2841904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0311" y="2475661"/>
            <a:ext cx="10413402"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96939" y="2681801"/>
            <a:ext cx="93474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proud</a:t>
            </a:r>
            <a:endParaRPr lang="zh-CN" altLang="en-US" dirty="0"/>
          </a:p>
        </p:txBody>
      </p:sp>
      <p:sp>
        <p:nvSpPr>
          <p:cNvPr id="4" name="Rectangle 3"/>
          <p:cNvSpPr/>
          <p:nvPr/>
        </p:nvSpPr>
        <p:spPr>
          <a:xfrm>
            <a:off x="3835171" y="2681800"/>
            <a:ext cx="251184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should/must serve</a:t>
            </a:r>
            <a:endParaRPr lang="zh-CN" altLang="en-US" dirty="0"/>
          </a:p>
        </p:txBody>
      </p:sp>
      <p:sp>
        <p:nvSpPr>
          <p:cNvPr id="5" name="Rectangle 4"/>
          <p:cNvSpPr/>
          <p:nvPr/>
        </p:nvSpPr>
        <p:spPr>
          <a:xfrm>
            <a:off x="6207258" y="2681800"/>
            <a:ext cx="113543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actively</a:t>
            </a:r>
            <a:endParaRPr lang="zh-CN" altLang="en-US" dirty="0"/>
          </a:p>
        </p:txBody>
      </p:sp>
      <p:sp>
        <p:nvSpPr>
          <p:cNvPr id="6" name="Rectangle 5"/>
          <p:cNvSpPr/>
          <p:nvPr/>
        </p:nvSpPr>
        <p:spPr>
          <a:xfrm>
            <a:off x="7692435" y="2681800"/>
            <a:ext cx="117051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unusual</a:t>
            </a:r>
            <a:endParaRPr lang="zh-CN" altLang="en-US" dirty="0"/>
          </a:p>
        </p:txBody>
      </p:sp>
      <p:sp>
        <p:nvSpPr>
          <p:cNvPr id="7" name="Rectangle 6"/>
          <p:cNvSpPr/>
          <p:nvPr/>
        </p:nvSpPr>
        <p:spPr>
          <a:xfrm>
            <a:off x="9523082" y="2681799"/>
            <a:ext cx="84830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them</a:t>
            </a:r>
            <a:endParaRPr lang="zh-CN" altLang="en-US" dirty="0"/>
          </a:p>
        </p:txBody>
      </p:sp>
      <p:sp>
        <p:nvSpPr>
          <p:cNvPr id="8" name="Rectangle 7"/>
          <p:cNvSpPr/>
          <p:nvPr/>
        </p:nvSpPr>
        <p:spPr>
          <a:xfrm>
            <a:off x="2196939" y="3363561"/>
            <a:ext cx="10149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stories</a:t>
            </a:r>
            <a:endParaRPr lang="zh-CN" altLang="en-US" dirty="0"/>
          </a:p>
        </p:txBody>
      </p:sp>
      <p:sp>
        <p:nvSpPr>
          <p:cNvPr id="9" name="Rectangle 8"/>
          <p:cNvSpPr/>
          <p:nvPr/>
        </p:nvSpPr>
        <p:spPr>
          <a:xfrm>
            <a:off x="3926263" y="3363561"/>
            <a:ext cx="14564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interested</a:t>
            </a:r>
            <a:endParaRPr lang="zh-CN" altLang="en-US" dirty="0"/>
          </a:p>
        </p:txBody>
      </p:sp>
      <p:sp>
        <p:nvSpPr>
          <p:cNvPr id="10" name="Rectangle 9"/>
          <p:cNvSpPr/>
          <p:nvPr/>
        </p:nvSpPr>
        <p:spPr>
          <a:xfrm>
            <a:off x="5639606" y="3422072"/>
            <a:ext cx="141481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have read</a:t>
            </a:r>
            <a:endParaRPr lang="zh-CN" altLang="en-US" dirty="0"/>
          </a:p>
        </p:txBody>
      </p:sp>
      <p:sp>
        <p:nvSpPr>
          <p:cNvPr id="11" name="Rectangle 10"/>
          <p:cNvSpPr/>
          <p:nvPr/>
        </p:nvSpPr>
        <p:spPr>
          <a:xfrm>
            <a:off x="7540645" y="3422071"/>
            <a:ext cx="10695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will be</a:t>
            </a:r>
            <a:endParaRPr lang="zh-CN" altLang="en-US" dirty="0"/>
          </a:p>
        </p:txBody>
      </p:sp>
      <p:sp>
        <p:nvSpPr>
          <p:cNvPr id="12" name="Rectangle 11"/>
          <p:cNvSpPr/>
          <p:nvPr/>
        </p:nvSpPr>
        <p:spPr>
          <a:xfrm>
            <a:off x="9599317" y="3407513"/>
            <a:ext cx="106330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help</a:t>
            </a:r>
            <a:endParaRPr lang="zh-CN" altLang="en-US" dirty="0"/>
          </a:p>
        </p:txBody>
      </p:sp>
    </p:spTree>
    <p:extLst>
      <p:ext uri="{BB962C8B-B14F-4D97-AF65-F5344CB8AC3E}">
        <p14:creationId xmlns:p14="http://schemas.microsoft.com/office/powerpoint/2010/main" val="2407791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8374" y="689850"/>
            <a:ext cx="2372765"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第二节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86523" y="1270804"/>
            <a:ext cx="10047642"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请听下面一段独白，根据独白内容完成下列句子，每个空格不超过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个单词。听独白前你将有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秒钟的时间阅读句子内容。独白读两遍。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650582" y="2346528"/>
            <a:ext cx="2116284"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Tour Plans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172584" y="2840464"/>
            <a:ext cx="996158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They're staying in an expensive hotel right on the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The weather will be a bit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They will go trekking this morning and ________ this afternoon.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They're going to tour around the island by ________ tomorrow.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The tour guide's telephone number is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8345653" y="3103567"/>
            <a:ext cx="100860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beach</a:t>
            </a:r>
            <a:endParaRPr lang="zh-CN" altLang="en-US" dirty="0"/>
          </a:p>
        </p:txBody>
      </p:sp>
      <p:sp>
        <p:nvSpPr>
          <p:cNvPr id="7" name="Rectangle 6"/>
          <p:cNvSpPr/>
          <p:nvPr/>
        </p:nvSpPr>
        <p:spPr>
          <a:xfrm>
            <a:off x="5002305" y="3565232"/>
            <a:ext cx="1413920"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rainy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8" name="Rectangle 7"/>
          <p:cNvSpPr/>
          <p:nvPr/>
        </p:nvSpPr>
        <p:spPr>
          <a:xfrm>
            <a:off x="6860823" y="4506476"/>
            <a:ext cx="260129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swim/go swimming</a:t>
            </a:r>
            <a:endParaRPr lang="zh-CN" altLang="en-US" dirty="0"/>
          </a:p>
        </p:txBody>
      </p:sp>
      <p:sp>
        <p:nvSpPr>
          <p:cNvPr id="9" name="Rectangle 8"/>
          <p:cNvSpPr/>
          <p:nvPr/>
        </p:nvSpPr>
        <p:spPr>
          <a:xfrm>
            <a:off x="7631966" y="5231244"/>
            <a:ext cx="62869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bus</a:t>
            </a:r>
            <a:endParaRPr lang="zh-CN" altLang="en-US" dirty="0"/>
          </a:p>
        </p:txBody>
      </p:sp>
      <p:sp>
        <p:nvSpPr>
          <p:cNvPr id="10" name="Rectangle 9"/>
          <p:cNvSpPr/>
          <p:nvPr/>
        </p:nvSpPr>
        <p:spPr>
          <a:xfrm>
            <a:off x="6995413" y="5956012"/>
            <a:ext cx="12731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159­6832</a:t>
            </a:r>
            <a:endParaRPr lang="zh-CN" altLang="en-US" dirty="0"/>
          </a:p>
        </p:txBody>
      </p:sp>
    </p:spTree>
    <p:extLst>
      <p:ext uri="{BB962C8B-B14F-4D97-AF65-F5344CB8AC3E}">
        <p14:creationId xmlns:p14="http://schemas.microsoft.com/office/powerpoint/2010/main" val="89807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36062"/>
            <a:ext cx="3358612"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完成句子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85309" y="1654552"/>
            <a:ext cx="1024128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乌鲁木齐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无论你遇到什么困难，你都应尽全力克服。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problems you meet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should make an________ to deal with them.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铁岭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中国人为我们自己的高铁而感到自豪。</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Chinese people ________ ________ ________ our own high</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­-speed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trains.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451359" y="2552710"/>
            <a:ext cx="141468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Whatever</a:t>
            </a:r>
            <a:endParaRPr lang="zh-CN" altLang="en-US" dirty="0"/>
          </a:p>
        </p:txBody>
      </p:sp>
      <p:sp>
        <p:nvSpPr>
          <p:cNvPr id="5" name="Rectangle 4"/>
          <p:cNvSpPr/>
          <p:nvPr/>
        </p:nvSpPr>
        <p:spPr>
          <a:xfrm>
            <a:off x="8191094" y="2552710"/>
            <a:ext cx="88742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effort</a:t>
            </a:r>
            <a:endParaRPr lang="zh-CN" altLang="en-US" dirty="0"/>
          </a:p>
        </p:txBody>
      </p:sp>
      <p:sp>
        <p:nvSpPr>
          <p:cNvPr id="6" name="Rectangle 5"/>
          <p:cNvSpPr/>
          <p:nvPr/>
        </p:nvSpPr>
        <p:spPr>
          <a:xfrm>
            <a:off x="3671290" y="4779542"/>
            <a:ext cx="58939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are</a:t>
            </a:r>
            <a:endParaRPr lang="zh-CN" altLang="en-US" dirty="0"/>
          </a:p>
        </p:txBody>
      </p:sp>
      <p:sp>
        <p:nvSpPr>
          <p:cNvPr id="7" name="Rectangle 6"/>
          <p:cNvSpPr/>
          <p:nvPr/>
        </p:nvSpPr>
        <p:spPr>
          <a:xfrm>
            <a:off x="4755067" y="4779541"/>
            <a:ext cx="10036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proud </a:t>
            </a:r>
            <a:endParaRPr lang="zh-CN" altLang="en-US" dirty="0"/>
          </a:p>
        </p:txBody>
      </p:sp>
      <p:sp>
        <p:nvSpPr>
          <p:cNvPr id="8" name="Rectangle 7"/>
          <p:cNvSpPr/>
          <p:nvPr/>
        </p:nvSpPr>
        <p:spPr>
          <a:xfrm>
            <a:off x="6253125" y="4779541"/>
            <a:ext cx="4411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endParaRPr lang="zh-CN" altLang="en-US" dirty="0"/>
          </a:p>
        </p:txBody>
      </p:sp>
    </p:spTree>
    <p:extLst>
      <p:ext uri="{BB962C8B-B14F-4D97-AF65-F5344CB8AC3E}">
        <p14:creationId xmlns:p14="http://schemas.microsoft.com/office/powerpoint/2010/main" val="2654444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8338" y="1120282"/>
            <a:ext cx="1044567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达州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无论我走到哪里，没有什么能把我和我的祖国分开。</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Wherever I 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nothing can make me ________ ________ my motherland.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广州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孩子们总是盼望着春节。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Children always________ ________ ________ the Spring Festival.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铁岭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山里的孩子渴望新书。</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children in the mountains________ ________ ________ new books.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267124" y="2111645"/>
            <a:ext cx="133594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separate </a:t>
            </a:r>
            <a:endParaRPr lang="zh-CN" altLang="en-US" dirty="0"/>
          </a:p>
        </p:txBody>
      </p:sp>
      <p:sp>
        <p:nvSpPr>
          <p:cNvPr id="4" name="Rectangle 3"/>
          <p:cNvSpPr/>
          <p:nvPr/>
        </p:nvSpPr>
        <p:spPr>
          <a:xfrm>
            <a:off x="7863852" y="2111645"/>
            <a:ext cx="78887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from</a:t>
            </a:r>
            <a:endParaRPr lang="zh-CN" altLang="en-US" dirty="0"/>
          </a:p>
        </p:txBody>
      </p:sp>
      <p:sp>
        <p:nvSpPr>
          <p:cNvPr id="5" name="Rectangle 4"/>
          <p:cNvSpPr/>
          <p:nvPr/>
        </p:nvSpPr>
        <p:spPr>
          <a:xfrm>
            <a:off x="3692814" y="3563928"/>
            <a:ext cx="7184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look</a:t>
            </a:r>
            <a:endParaRPr lang="zh-CN" altLang="en-US" dirty="0"/>
          </a:p>
        </p:txBody>
      </p:sp>
      <p:sp>
        <p:nvSpPr>
          <p:cNvPr id="6" name="Rectangle 5"/>
          <p:cNvSpPr/>
          <p:nvPr/>
        </p:nvSpPr>
        <p:spPr>
          <a:xfrm>
            <a:off x="4878739" y="3563928"/>
            <a:ext cx="117243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forward</a:t>
            </a:r>
            <a:endParaRPr lang="zh-CN" altLang="en-US" dirty="0"/>
          </a:p>
        </p:txBody>
      </p:sp>
      <p:sp>
        <p:nvSpPr>
          <p:cNvPr id="7" name="Rectangle 6"/>
          <p:cNvSpPr/>
          <p:nvPr/>
        </p:nvSpPr>
        <p:spPr>
          <a:xfrm>
            <a:off x="6412644" y="3563928"/>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
        <p:nvSpPr>
          <p:cNvPr id="9" name="Rectangle 8"/>
          <p:cNvSpPr/>
          <p:nvPr/>
        </p:nvSpPr>
        <p:spPr>
          <a:xfrm>
            <a:off x="5493050" y="4973180"/>
            <a:ext cx="58939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are</a:t>
            </a:r>
            <a:endParaRPr lang="zh-CN" altLang="en-US" dirty="0"/>
          </a:p>
        </p:txBody>
      </p:sp>
      <p:sp>
        <p:nvSpPr>
          <p:cNvPr id="10" name="Rectangle 9"/>
          <p:cNvSpPr/>
          <p:nvPr/>
        </p:nvSpPr>
        <p:spPr>
          <a:xfrm>
            <a:off x="6622414" y="4973180"/>
            <a:ext cx="98065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thirsty</a:t>
            </a:r>
            <a:endParaRPr lang="zh-CN" altLang="en-US" dirty="0"/>
          </a:p>
        </p:txBody>
      </p:sp>
      <p:sp>
        <p:nvSpPr>
          <p:cNvPr id="11" name="Rectangle 10"/>
          <p:cNvSpPr/>
          <p:nvPr/>
        </p:nvSpPr>
        <p:spPr>
          <a:xfrm>
            <a:off x="7382265" y="4680937"/>
            <a:ext cx="1157625"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84608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9" grpId="0"/>
      <p:bldP spid="10" grpId="0"/>
      <p:bldP spid="11"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3791" y="754396"/>
            <a:ext cx="5166799"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Ⅸ</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宁波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书面表达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67437" y="1585393"/>
            <a:ext cx="9240818" cy="4524315"/>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假如你是李华，上个月你校举行了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祖国在我心中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的主题活动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(theme event)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，请你根据以下提供的信息并结合你参加这个主题活动的经历，写一篇英语短文向你校英语报投稿。</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注意：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短文必须包括导图的所有要点，并适当发挥；</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文中不得出现真实的人名和校名；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80—100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；标题已给出，不计入总词数。</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2470037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T47.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2887811" y="1725986"/>
            <a:ext cx="6675738" cy="314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4080544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95451" y="192508"/>
            <a:ext cx="3912610"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Motherland in My Heart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17583" y="754563"/>
            <a:ext cx="10800676" cy="6001643"/>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Last month</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our school held an event with the theme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of “</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Motherland in My Heart” to express our love for our motherland.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During the event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had many activities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including singing red songs and telling stories about the Red Army. I took part in the singing competition. Besides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attended the speech contest in which I told a story about a hero. Many students were moved by my story.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think this event is very meaningful. I'm proud of my country. I hope our motherland will become much greater and everybody can live a better life.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66838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7221" y="517727"/>
            <a:ext cx="2836033"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笔试部分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0" y="1066368"/>
            <a:ext cx="2518638"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966394" y="1632951"/>
            <a:ext cx="8817685"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根据句意及首字母或汉语提示，写出所缺单词的正确形式。</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966394" y="2463948"/>
            <a:ext cx="10404439" cy="3970318"/>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I will take the medicine according to the </a:t>
            </a:r>
            <a:r>
              <a:rPr lang="en-US" altLang="zh-CN" sz="2400" u="sng" kern="100" dirty="0" err="1">
                <a:latin typeface="Calibri" panose="020F0502020204030204" pitchFamily="34" charset="0"/>
                <a:ea typeface="宋体" panose="02010600030101010101" pitchFamily="2" charset="-122"/>
                <a:cs typeface="Times New Roman" panose="02020603050405020304" pitchFamily="18" charset="0"/>
              </a:rPr>
              <a:t>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When you grow up you should be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r</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 for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yourselves.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成都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known to all that Taiwan is part of China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it can never be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from our motherland.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眉山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are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p</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of our great country because it's getting stronger and stronger.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We are doing a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调查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 smokers' habits.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6424883" y="2332676"/>
            <a:ext cx="2268313"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instructions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6168613" y="3103050"/>
            <a:ext cx="162493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responsible</a:t>
            </a:r>
            <a:endParaRPr lang="zh-CN" altLang="en-US" dirty="0"/>
          </a:p>
        </p:txBody>
      </p:sp>
      <p:sp>
        <p:nvSpPr>
          <p:cNvPr id="8" name="Rectangle 7"/>
          <p:cNvSpPr/>
          <p:nvPr/>
        </p:nvSpPr>
        <p:spPr>
          <a:xfrm>
            <a:off x="1089721" y="4218274"/>
            <a:ext cx="142891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separated</a:t>
            </a:r>
            <a:endParaRPr lang="zh-CN" altLang="en-US" dirty="0"/>
          </a:p>
        </p:txBody>
      </p:sp>
      <p:sp>
        <p:nvSpPr>
          <p:cNvPr id="9" name="Rectangle 8"/>
          <p:cNvSpPr/>
          <p:nvPr/>
        </p:nvSpPr>
        <p:spPr>
          <a:xfrm>
            <a:off x="4735743" y="4679939"/>
            <a:ext cx="93474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proud</a:t>
            </a:r>
            <a:endParaRPr lang="zh-CN" altLang="en-US" dirty="0"/>
          </a:p>
        </p:txBody>
      </p:sp>
      <p:sp>
        <p:nvSpPr>
          <p:cNvPr id="10" name="Rectangle 9"/>
          <p:cNvSpPr/>
          <p:nvPr/>
        </p:nvSpPr>
        <p:spPr>
          <a:xfrm>
            <a:off x="3957221" y="5875782"/>
            <a:ext cx="10049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survey</a:t>
            </a:r>
            <a:endParaRPr lang="zh-CN" altLang="en-US" dirty="0"/>
          </a:p>
        </p:txBody>
      </p:sp>
    </p:spTree>
    <p:extLst>
      <p:ext uri="{BB962C8B-B14F-4D97-AF65-F5344CB8AC3E}">
        <p14:creationId xmlns:p14="http://schemas.microsoft.com/office/powerpoint/2010/main" val="256791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2877" y="711365"/>
            <a:ext cx="5288627"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用所给词的适当形式填空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34701" y="1676108"/>
            <a:ext cx="1118795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After ________(graduate) she became a teacher.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She always ________(believe) she will be my lifelong friend.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You should be ________(thank) to him for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You should learn ________(separate) the good from the bad.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Chinese are ________(pride) of the great changes in our country.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247884" y="1928766"/>
            <a:ext cx="15428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graduation</a:t>
            </a:r>
            <a:endParaRPr lang="zh-CN" altLang="en-US" dirty="0"/>
          </a:p>
        </p:txBody>
      </p:sp>
      <p:sp>
        <p:nvSpPr>
          <p:cNvPr id="5" name="Rectangle 4"/>
          <p:cNvSpPr/>
          <p:nvPr/>
        </p:nvSpPr>
        <p:spPr>
          <a:xfrm>
            <a:off x="3094795" y="2643089"/>
            <a:ext cx="120449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believes</a:t>
            </a:r>
            <a:endParaRPr lang="zh-CN" altLang="en-US" dirty="0"/>
          </a:p>
        </p:txBody>
      </p:sp>
      <p:sp>
        <p:nvSpPr>
          <p:cNvPr id="6" name="Rectangle 5"/>
          <p:cNvSpPr/>
          <p:nvPr/>
        </p:nvSpPr>
        <p:spPr>
          <a:xfrm>
            <a:off x="3407266" y="3357412"/>
            <a:ext cx="122501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thankful</a:t>
            </a:r>
            <a:endParaRPr lang="zh-CN" altLang="en-US" dirty="0"/>
          </a:p>
        </p:txBody>
      </p:sp>
      <p:sp>
        <p:nvSpPr>
          <p:cNvPr id="7" name="Rectangle 6"/>
          <p:cNvSpPr/>
          <p:nvPr/>
        </p:nvSpPr>
        <p:spPr>
          <a:xfrm>
            <a:off x="3094795" y="3867758"/>
            <a:ext cx="2212978"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separate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8" name="Rectangle 7"/>
          <p:cNvSpPr/>
          <p:nvPr/>
        </p:nvSpPr>
        <p:spPr>
          <a:xfrm>
            <a:off x="5166049" y="4849425"/>
            <a:ext cx="93474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proud</a:t>
            </a:r>
            <a:endParaRPr lang="zh-CN" altLang="en-US" dirty="0"/>
          </a:p>
        </p:txBody>
      </p:sp>
    </p:spTree>
    <p:extLst>
      <p:ext uri="{BB962C8B-B14F-4D97-AF65-F5344CB8AC3E}">
        <p14:creationId xmlns:p14="http://schemas.microsoft.com/office/powerpoint/2010/main" val="1899628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79092"/>
            <a:ext cx="3289683"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21977" y="1252987"/>
            <a:ext cx="10510221"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益阳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watch in your hand looks nice. Is it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 will give it to Kate as ________ birthday present.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your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her  B. yours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hers  C. yours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山西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)—China has made a complete victory in its fight against poverty(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贫困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Chinese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we ________ our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country.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are proud of  B. are friendly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to</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are interested in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296669" y="1510089"/>
            <a:ext cx="348172"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1282241" y="365364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145209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96065" y="890799"/>
            <a:ext cx="10865224"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孝感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)All children are ________the day when they can go back to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looking up  B. taking care of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taking out  D. looking forward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抚顺、本溪、辽阳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classroom is so quiet.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all the students ________ for the final exam.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prepare  B. prepared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will prepare  D. are preparing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87472" y="1175731"/>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
        <p:nvSpPr>
          <p:cNvPr id="4" name="Rectangle 3"/>
          <p:cNvSpPr/>
          <p:nvPr/>
        </p:nvSpPr>
        <p:spPr>
          <a:xfrm>
            <a:off x="1087472" y="329145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9351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02890" y="1188400"/>
            <a:ext cx="947748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宿迁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)—Mum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where is David?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________ to see the science fiction film Back to the Future.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is going  B. goes  C. has gone  D. was going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乐山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)—Why don't you________ smoking? It's very harmful.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tried many times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it's really hard.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give up  B. ring up  C. put up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23251" y="144467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808823" y="357869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176708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13. 单元测试卷 Unit 13</Template>
  <TotalTime>172</TotalTime>
  <Words>3808</Words>
  <Application>Microsoft Office PowerPoint</Application>
  <PresentationFormat>Widescreen</PresentationFormat>
  <Paragraphs>253</Paragraphs>
  <Slides>44</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44</vt:i4>
      </vt:variant>
    </vt:vector>
  </HeadingPairs>
  <TitlesOfParts>
    <vt:vector size="54" baseType="lpstr">
      <vt:lpstr>等线</vt:lpstr>
      <vt:lpstr>等线 Light</vt:lpstr>
      <vt:lpstr>楷体</vt:lpstr>
      <vt:lpstr>宋体</vt:lpstr>
      <vt:lpstr>微软雅黑</vt:lpstr>
      <vt:lpstr>Arial</vt:lpstr>
      <vt:lpstr>Calibri</vt:lpstr>
      <vt:lpstr>Courier New</vt:lpstr>
      <vt:lpstr>Times New Roman</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China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dc:creator>
  <cp:lastModifiedBy>Microsoft</cp:lastModifiedBy>
  <cp:revision>13</cp:revision>
  <dcterms:created xsi:type="dcterms:W3CDTF">2021-12-07T06:56:57Z</dcterms:created>
  <dcterms:modified xsi:type="dcterms:W3CDTF">2021-12-07T09:49:29Z</dcterms:modified>
</cp:coreProperties>
</file>