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870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506B03-E3B0-4AE4-A40B-8BA110F80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918795-58DE-425F-AE22-A2F596BBB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A1B81-C530-4C56-B154-D00E422D68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A8999-A512-4B5C-88D9-D15C786EBB5D}" type="datetimeFigureOut">
              <a:rPr lang="zh-CN" altLang="en-US" smtClean="0"/>
              <a:t>2021/10/27 Wednesday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BCBEA0-2A65-41C7-9DC9-BBC259106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715C66-5980-44D4-99A8-D3F94E9C7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C25604-C474-40C6-993F-339BC0FC19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65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D1EC73C-1EE3-4524-B27E-6E5EAEC7B1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9CC9C31-6FCD-4160-A217-55C793BE2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FF71A8-BC68-4F64-87A9-A418ED7862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A8999-A512-4B5C-88D9-D15C786EBB5D}" type="datetimeFigureOut">
              <a:rPr lang="zh-CN" altLang="en-US" smtClean="0"/>
              <a:t>2021/10/27 Wednesday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D6018F-431A-41E5-B1B5-85079D7D9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59F199-611A-44B9-9E6A-FE1E68B10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C25604-C474-40C6-993F-339BC0FC19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3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A8999-A512-4B5C-88D9-D15C786EBB5D}" type="datetimeFigureOut">
              <a:rPr lang="zh-CN" altLang="en-US" smtClean="0"/>
              <a:t>2021/10/27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C25604-C474-40C6-993F-339BC0FC19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700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A8999-A512-4B5C-88D9-D15C786EBB5D}" type="datetimeFigureOut">
              <a:rPr lang="zh-CN" altLang="en-US" smtClean="0"/>
              <a:t>2021/10/27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25604-C474-40C6-993F-339BC0FC19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87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278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490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0D81C70-9AF9-4C68-ACB4-F5EA211601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A8999-A512-4B5C-88D9-D15C786EBB5D}" type="datetimeFigureOut">
              <a:rPr lang="zh-CN" altLang="en-US" smtClean="0"/>
              <a:t>2021/10/27 Wednesday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7E235C-BFBF-4D84-B5BC-7A26E272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FCBB72-C0EC-43C9-8445-1CB98E90D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C25604-C474-40C6-993F-339BC0FC19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004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A85097-4E31-4659-9E00-FCAB6B02D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B6122FD-B497-4C44-A374-5CF8A8F71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371E2F4-163D-4838-9531-11DA6C326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873D1A1-3AEE-4270-BC01-C0CEB2D02F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2EEA1B2-8C46-4454-A407-063F841ADF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24C31D2-9334-40B4-B5CA-05B6C68A94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A8999-A512-4B5C-88D9-D15C786EBB5D}" type="datetimeFigureOut">
              <a:rPr lang="zh-CN" altLang="en-US" smtClean="0"/>
              <a:t>2021/10/27 Wednesday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DC566D5-A51B-4955-AFC9-D18B6A630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0F55FD7-BF93-404D-81A6-2CF5AE487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C25604-C474-40C6-993F-339BC0FC19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357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323306-1BB6-477B-9B09-E8EA6058D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96D535-A119-46FB-9843-D96EC260B6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A8999-A512-4B5C-88D9-D15C786EBB5D}" type="datetimeFigureOut">
              <a:rPr lang="zh-CN" altLang="en-US" smtClean="0"/>
              <a:t>2021/10/27 Wednesday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FDA60D4-11C0-4B81-8B1A-F1A736F14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0B6DFE8-A02F-4B9E-BD54-E8C4985CE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C25604-C474-40C6-993F-339BC0FC19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73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37053D3-C54E-47F5-82AA-B0357B08D8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A8999-A512-4B5C-88D9-D15C786EBB5D}" type="datetimeFigureOut">
              <a:rPr lang="zh-CN" altLang="en-US" smtClean="0"/>
              <a:t>2021/10/27 Wednesday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5974125-C541-4022-9426-DBE4C0574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DF78FE-7338-4CF9-804F-4538F9DC5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C25604-C474-40C6-993F-339BC0FC19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763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FA1652-AB55-4CC9-8974-DC3A7E495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D177C7D-4BD5-4568-8EC8-CAD6ADE3A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80E2A01-2B3B-4EA1-9162-FFE413F603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DD438C0-75AA-443E-BE9A-8111569273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A8999-A512-4B5C-88D9-D15C786EBB5D}" type="datetimeFigureOut">
              <a:rPr lang="zh-CN" altLang="en-US" smtClean="0"/>
              <a:t>2021/10/27 Wednesday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122F52-7642-4C74-B8C6-0DFEC8EBE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8CF6BA4-F2B6-463F-BF6F-BBE5BB2EB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C25604-C474-40C6-993F-339BC0FC19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4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281394-E17E-4D73-A283-4C33A2696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8F36907-1FF5-49AC-8019-FDFFB4D790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6280D29-5260-46D4-A164-D88374EF2C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6905D77-23F8-4769-B62F-3C612FDC85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D3A8999-A512-4B5C-88D9-D15C786EBB5D}" type="datetimeFigureOut">
              <a:rPr lang="zh-CN" altLang="en-US" smtClean="0"/>
              <a:t>2021/10/27 Wednesday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9E9D873-9061-47E8-99F3-3B647B172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42744A-5686-4310-B5A2-94274130E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C25604-C474-40C6-993F-339BC0FC19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117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2DACCFE7-396C-4775-BA19-B702CC6BD01D}"/>
              </a:ext>
            </a:extLst>
          </p:cNvPr>
          <p:cNvSpPr txBox="1"/>
          <p:nvPr/>
        </p:nvSpPr>
        <p:spPr>
          <a:xfrm>
            <a:off x="8724452" y="0"/>
            <a:ext cx="3377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i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课时训练</a:t>
            </a:r>
            <a:r>
              <a:rPr lang="zh-CN" altLang="en-US" sz="2000" b="1" i="0" baseline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新目标 九年级下</a:t>
            </a:r>
            <a:endParaRPr lang="zh-CN" altLang="en-US" sz="2000" b="1" i="0" dirty="0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629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18908" y="1759675"/>
            <a:ext cx="641873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sz="8800" b="1" dirty="0">
                <a:solidFill>
                  <a:srgbClr val="70AD47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 时 训 练</a:t>
            </a:r>
          </a:p>
        </p:txBody>
      </p:sp>
      <p:sp>
        <p:nvSpPr>
          <p:cNvPr id="6" name="Rectangle 5"/>
          <p:cNvSpPr/>
          <p:nvPr/>
        </p:nvSpPr>
        <p:spPr>
          <a:xfrm>
            <a:off x="2501846" y="3691233"/>
            <a:ext cx="7704673" cy="11411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40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Unit 11</a:t>
            </a:r>
            <a:r>
              <a:rPr lang="zh-CN" altLang="zh-CN" sz="40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0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Sad movies make me cry. </a:t>
            </a:r>
            <a:endParaRPr lang="zh-CN" altLang="zh-CN" sz="400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958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58518" y="556740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五、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补全对话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43732" y="1387737"/>
            <a:ext cx="6454589" cy="50345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200000"/>
              </a:lnSpc>
              <a:buAutoNum type="alphaUcPeriod"/>
            </a:pPr>
            <a:r>
              <a:rPr lang="en-US" altLang="zh-CN" sz="2400" dirty="0" smtClean="0">
                <a:latin typeface="Calibri" panose="020F0502020204030204" pitchFamily="34" charset="0"/>
              </a:rPr>
              <a:t>What did you do then?</a:t>
            </a: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latin typeface="Calibri" panose="020F0502020204030204" pitchFamily="34" charset="0"/>
              </a:rPr>
              <a:t>B. I’d rather stay at home.</a:t>
            </a: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latin typeface="Calibri" panose="020F0502020204030204" pitchFamily="34" charset="0"/>
              </a:rPr>
              <a:t>C. Dancing always makes me excited.</a:t>
            </a: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latin typeface="Calibri" panose="020F0502020204030204" pitchFamily="34" charset="0"/>
              </a:rPr>
              <a:t>D. That made me want to laugh.</a:t>
            </a: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latin typeface="Calibri" panose="020F0502020204030204" pitchFamily="34" charset="0"/>
              </a:rPr>
              <a:t>E. What do you mean?</a:t>
            </a: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latin typeface="Calibri" panose="020F0502020204030204" pitchFamily="34" charset="0"/>
              </a:rPr>
              <a:t>F. Thrillers always make me scared.</a:t>
            </a: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latin typeface="Calibri" panose="020F0502020204030204" pitchFamily="34" charset="0"/>
              </a:rPr>
              <a:t>G. That made me mad.</a:t>
            </a:r>
            <a:endParaRPr lang="en-US" altLang="zh-CN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59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5463" y="948159"/>
            <a:ext cx="101874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did you have a good time at Alice's birthday party last night?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yes and no.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At first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girl next to me kept talking loudly when we were eating.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agree. Talking loudly while eating isn't polite.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 meal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came to another room and began to watch a movie on TV.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86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68300" y="790325"/>
            <a:ext cx="72793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How did you feel about the movie?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 was scary.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you stopped watching it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right?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Yeah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 Alice came to me and invited me to dance with her.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I really enjoyed myself in the end.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61074" y="5123787"/>
            <a:ext cx="807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________ 2.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594214" y="5123786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 smtClean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196895" y="5123785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 smtClean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719270" y="512378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394087" y="5123784"/>
            <a:ext cx="325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 smtClean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8867566" y="512378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 smtClean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123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6552" y="593032"/>
            <a:ext cx="36006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六、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河池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阅读理解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6552" y="1181130"/>
            <a:ext cx="108508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阅读短文，根据短文内容，从下面各小题所给的四个备选项中，选出最佳选项。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6518" y="2012127"/>
            <a:ext cx="116505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Wang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Xiangjun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is the first blind student to take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gaokao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in Anhui. She went to a music college in Tianjin in 2015. It's never an easy thing for blind people to do that.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Wang was blind when she was born. At the age of eight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 started to learn to play the piano. The first problem for Wang was to find the keys. She had to listen to the melody(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旋律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again and again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keep it in mind and then practice playing it over and over again. She worked very hard and played better and better. Music made her confident and happy.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54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1821" y="840625"/>
            <a:ext cx="1112340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“Many kind people helped me over the past years. I wish to pass on the love and kindness to more blind children by working as a teacher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Wang after she graduated from college in 2019.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Her dream came true soon. She became a piano teacher in the Hefei Special Education Center that year. Now Wang lives a busy but happy life. “All of my students are so lovely. I know their difficulties in learning. I can teach them with my experience and let them know there is hope and a bright future ahead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Wang.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369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69403" y="1331821"/>
            <a:ext cx="100906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It's never an easy thing for ________ to go to college.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old people  B. young people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blind people  D. deaf people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Wang started to learn to play the piano when she was ________ years old.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seven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nine  D. ten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48578" y="1563005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857149" y="3768323"/>
            <a:ext cx="3513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302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5614" y="589191"/>
            <a:ext cx="991855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The first problem for Wang is ________ when she started to play the piano.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find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keys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                      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listen to the melody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to keep the melody in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play the piano with fingers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After Wang graduated from college in 2019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 wanted to work as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 worker  B. a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nurse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 teacher  D. an officer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Wang helped her students know there is hope and a bright ________ ahead.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job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road  D.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endParaRPr lang="zh-CN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02728" y="820728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661886" y="3725293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340780" y="5177575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621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76228" y="313333"/>
            <a:ext cx="36586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2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Section A 3a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3c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4648" y="912190"/>
            <a:ext cx="78387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根据句意及汉语或首字母提示完成单词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8339" y="1941435"/>
            <a:ext cx="10789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It's hard to share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权力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The little girl looks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苍白的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). What's wrong with her?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She was the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女王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of fashion(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时尚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during the 1960s.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Those beautiful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宫殿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were built hundreds of years ago.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成都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)Creativity is great 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for us because of its value in our work and life.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83496" y="2111211"/>
            <a:ext cx="985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750493" y="2858627"/>
            <a:ext cx="718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pale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885239" y="3606043"/>
            <a:ext cx="978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queen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248006" y="4353459"/>
            <a:ext cx="1116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palaces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3863392" y="4896090"/>
            <a:ext cx="16535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70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5600" y="625304"/>
            <a:ext cx="46474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用所给单词的适当形式填空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94100" y="1456301"/>
            <a:ext cx="989703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His father is a ________(bank). And he is rich in the town.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The doctor ________(examine) the old man. Luckily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nothing was wrong with him.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________(run) every morning is good for our health.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—Neither my brother nor I ________(be) interested in playing WeChat.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—Really? But I like it very much.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75868" y="1659824"/>
            <a:ext cx="1115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banker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089251" y="2402102"/>
            <a:ext cx="1402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examined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627107" y="3865142"/>
            <a:ext cx="1213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226386" y="4628935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966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1" y="1152555"/>
            <a:ext cx="105747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When summer comes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people feel like ________(swim) to have fun.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江苏宿迁模拟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)Many teenagers would rather ________(stay) at home alone than go out with their parents at weekend.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He was made ________(wash) his brother's clothes.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I can make you ________ what I say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you can't make yourself ________ in English.(understand)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99355" y="1152555"/>
            <a:ext cx="20763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444677" y="2111646"/>
            <a:ext cx="6814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105871" y="3585444"/>
            <a:ext cx="11608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wash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234659" y="4316963"/>
            <a:ext cx="161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767709" y="4316963"/>
            <a:ext cx="1628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understood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426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98876" y="302575"/>
            <a:ext cx="37512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1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Section A 1a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2d</a:t>
            </a:r>
            <a:endParaRPr lang="zh-CN" altLang="zh-CN" sz="1050" b="1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7521" y="1133572"/>
            <a:ext cx="52629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根据首字母或汉语提示完成句子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7580" y="1866132"/>
            <a:ext cx="1006915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He's only begun working here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最近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I'd r________ play tennis than swim.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Pollution m________ me want to join a clean­up campaign.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Did you have f________ with your friends this Sunday?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We graduate from junior high school soon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our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友情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will continue forever.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33432" y="2083028"/>
            <a:ext cx="19941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lately/recently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788198" y="2853923"/>
            <a:ext cx="956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2625613" y="3586483"/>
            <a:ext cx="98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2660177" y="4022020"/>
            <a:ext cx="13339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92967" y="5059240"/>
            <a:ext cx="1449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friendship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28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7153" y="636062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三、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12432" y="1460320"/>
            <a:ext cx="95312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Cathy is afraid of the dog. She will run away ________ she sees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ever since  B. although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as soon as  D. so that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I would rather ________ than ________ here because there are too much noise.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go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stay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go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go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stay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go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stay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46319" y="165982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996295" y="3860976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760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61828" y="1371281"/>
            <a:ext cx="100368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(2020·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北京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Zhaozhou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Bridge is one of ________ stone bridges in the world.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old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older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oldest  D. the oldest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After reading the novel Treasure Island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Paul has more ________ than before because of the main character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brave Jim.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humor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luck  D. courage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37429" y="1584520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523660" y="3033274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262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6071" y="1399939"/>
            <a:ext cx="96280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He lost his key. It made him ________ in the cold wind to wait for his wife's return.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stay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stayed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stays  D. stay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—Neither Tony nor I ________ interested in playing Weibo.—You are out.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is  C. are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was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46298" y="1627551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750683" y="3789838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329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16829" y="833396"/>
            <a:ext cx="985400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Dr. Bethune ________ working in spite of cutting his hand during an operation.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stopped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continued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forgot  D. enjoyed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—More and more people prefer to walk rather than ride in cars.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Walking is good for health.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So they are  B. So are they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So they do  D. So do they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16208" y="100360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264314" y="3994233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803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491" y="808352"/>
            <a:ext cx="1038113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湖北黄冈模拟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)—How hard you are working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Helen!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—We must! President Xi said that ________ we are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we will be.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 more hard­working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luckier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 hard­working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lucky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more hard­working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luckier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          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 most hard­working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luckiest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广西玉林模拟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)—What would you like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meat or fish?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I prefer chicken.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Either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Both  D. Each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91970" y="175664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950739" y="467196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625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2225" y="740067"/>
            <a:ext cx="93017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根据句意，从方框中选择恰当的短语填空，有的需要变换形式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03349" y="1571064"/>
            <a:ext cx="7250655" cy="10434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</a:rPr>
              <a:t>l</a:t>
            </a:r>
            <a:r>
              <a:rPr lang="en-US" altLang="zh-CN" sz="2400" dirty="0" smtClean="0">
                <a:latin typeface="Calibri" panose="020F0502020204030204" pitchFamily="34" charset="0"/>
              </a:rPr>
              <a:t>ose one’s power, take one’s position, neither…nor, to start with, call in, feel like, be worried about, hand back</a:t>
            </a:r>
            <a:endParaRPr lang="zh-CN" alt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57430" y="2797436"/>
            <a:ext cx="105424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He would ________________________ of the high school math teacher.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They're frightened of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He speaks ________ English ________ French. Instead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speaks German.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________________________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prepare some vegetables and fruit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secondly you should cut them up.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48693" y="2983888"/>
            <a:ext cx="27533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take the/his position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696397" y="3445553"/>
            <a:ext cx="30645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losing their power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50624" y="4441092"/>
            <a:ext cx="10967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5028339" y="4507382"/>
            <a:ext cx="9236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nor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2280987" y="5195196"/>
            <a:ext cx="1735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start with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946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04858" y="1414310"/>
            <a:ext cx="10165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The old man ________________________ his only son who rows a small boat going fishing on the sea every 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The teacher ________________ the boys and asked them what happened.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I'm very tired. I ________________ sleeping.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Examination papers were ________________ after the marks were recorded.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43478" y="1414310"/>
            <a:ext cx="28443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 worried about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48021" y="3076303"/>
            <a:ext cx="12176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called in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061329" y="3789839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feel like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368278" y="4310234"/>
            <a:ext cx="24657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handed back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520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4348" y="654005"/>
            <a:ext cx="74514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五、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根据汉语意思，完成英语句子，每空一词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58645" y="1726241"/>
            <a:ext cx="99185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每次去北京我都会和最好的朋友相见。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meet up with my best friend ________ ________ I go to Beijing.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杰克总是担心有人可能取代他的位置。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Jack is always worrying that someone may ________ ________ ________.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10067" y="2649528"/>
            <a:ext cx="846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each 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588900" y="2649527"/>
            <a:ext cx="756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782310" y="4155598"/>
            <a:ext cx="714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8277889" y="4155598"/>
            <a:ext cx="606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9393991" y="4155598"/>
            <a:ext cx="8483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839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69403" y="973247"/>
            <a:ext cx="99293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一开始我非常紧张，但很快就好了。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was pretty nervous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soon I was fine.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小汤姆感冒了，面色苍白。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Little Tom caught a cold and his face was ________ ________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我们既没有钱也没有时间去周游世界。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have ________ ________ ________ ________ to travel around the world.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11794" y="1928765"/>
            <a:ext cx="4698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877127" y="1928765"/>
            <a:ext cx="7577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177246" y="1928764"/>
            <a:ext cx="739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659733" y="3413321"/>
            <a:ext cx="7873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pale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8150437" y="3413320"/>
            <a:ext cx="452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9162211" y="3413320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chalk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2538060" y="4865603"/>
            <a:ext cx="10967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58334" y="4865602"/>
            <a:ext cx="1045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5325484" y="4865601"/>
            <a:ext cx="615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nor</a:t>
            </a:r>
            <a:endParaRPr lang="zh-CN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5992363" y="4584119"/>
            <a:ext cx="13724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49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4886" y="614547"/>
            <a:ext cx="36006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六、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阅读理解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5914" y="1550588"/>
            <a:ext cx="1071461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days grew long in the middle of summer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Lisa liked to go to the park and watch the clouds.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 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Lisa saw a cloud that looked like a standing dragon. After a few minutes it became a flying dragon. Then it seemed to change direction. Another cloud moved in to mix with it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the dragon changed into a dancing elephant. Then it became a sitting dog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then a barking(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吠、叫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dog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then a tiger.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89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0711" y="643247"/>
            <a:ext cx="96998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根据句意，从方框中选择恰当的短语填空，有的需要变换形式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85017" y="1474244"/>
            <a:ext cx="6809590" cy="12586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</a:rPr>
              <a:t>l</a:t>
            </a:r>
            <a:r>
              <a:rPr lang="en-US" altLang="zh-CN" sz="2400" dirty="0" smtClean="0">
                <a:latin typeface="Calibri" panose="020F0502020204030204" pitchFamily="34" charset="0"/>
              </a:rPr>
              <a:t>eave out, the more…the more, drive sb. crazy, </a:t>
            </a:r>
          </a:p>
          <a:p>
            <a:pPr algn="ctr"/>
            <a:r>
              <a:rPr lang="en-US" altLang="zh-CN" sz="2400" dirty="0" smtClean="0">
                <a:latin typeface="Calibri" panose="020F0502020204030204" pitchFamily="34" charset="0"/>
              </a:rPr>
              <a:t>would rather, be friends with  </a:t>
            </a:r>
            <a:endParaRPr lang="zh-CN" altLang="en-US" sz="2400" dirty="0"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6974" y="2732888"/>
            <a:ext cx="1110547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________________ she learns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 she wants to learn.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If you ________________ be alone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we'll all leave here.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Mike thought the report was too long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he ________________ the third paragraph.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His words ________________. I can't stand him any more.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Joan ________________ Andy. They stay together all the time.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6310" y="2905404"/>
            <a:ext cx="1384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more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5439784" y="2905404"/>
            <a:ext cx="1336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more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2244763" y="3616126"/>
            <a:ext cx="1798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would rather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7343081" y="4394881"/>
            <a:ext cx="10988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left out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2485017" y="5105602"/>
            <a:ext cx="1988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drive me crazy</a:t>
            </a:r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1333570" y="5619508"/>
            <a:ext cx="25539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 friends with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00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2122" y="618370"/>
            <a:ext cx="1173659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better than TV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Lisa shouted.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Mr.Thomas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music teacher at Lisa's school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was flying a kite with his son in the park. He heard Lisa's voice. He gave the kite string(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to his son and came to Lisa.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“Hi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Mr. Thomas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Lisa said. “Look at those clouds. They keep changing! First they looked like a dragon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then an elephant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then a dog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now a tiger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Mr. Thomas looked up. “A tiger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he said. “That looks like a horse to me. It's running towards the sun. That's so lively.”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Lisa looked again. He was right! “How do clouds know how to make so many shapes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“The clouds don't know how to make shapes. Your imagination(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想象力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helps you see those shapes in the clouds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”Mr. Thomas answered as the horse changed into a chicken.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2753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5614" y="991190"/>
            <a:ext cx="999385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What did Lisa like to do in the park in the middle of summer?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Train her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dog.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Watch the clouds.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Feed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animals.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Read books.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Lisa found that “a barking dog” in the clouds changed into “________”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 dragon  B. an elephant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a tiger  D. a giraffe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64236" y="119724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364361" y="342407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850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0160" y="568113"/>
            <a:ext cx="1024127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What was Mr. Thomas doing in the park when Lisa shouted?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Studying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plants.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Flying a kite.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Having music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lessons.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Playing tennis.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What did Mr. Thomas think of the running horse in the clouds?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It was strong.  B. It was shy.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It was noisy.  D. It was lively.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According to Mr. Thomas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what helped Lisa see different shapes in the clouds?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Tradition.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Silence.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Imagination.  D. Environment.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8782" y="78845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37410" y="2993772"/>
            <a:ext cx="442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837410" y="5199089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06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36150" y="689851"/>
            <a:ext cx="55348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3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Grammar Focus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4b(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语法过关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61650" y="2016697"/>
            <a:ext cx="92838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英语中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一词用法甚多，是使用频率最高的动词之一，而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作使役动词的用法也很常见。意思是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使成为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使作为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使变成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，其后的复合宾语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即宾语＋宾语补足语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有以下表达方式：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551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88951" y="1381996"/>
            <a:ext cx="94344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make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＋宾语＋名词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作宾语补足语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Most singers make music their career.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大多数歌手把音乐当作他们的职业。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make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＋宾语＋形容词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作宾语补足语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使得某人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good news makes us happy.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这个好消息使我们高兴。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0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0612" y="499953"/>
            <a:ext cx="1059628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make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＋宾语＋过去分词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作宾语补足语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Our English teacher raised his voice so that she could make herself heard.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我们的英语老师提高了嗓门以便别人能听到她说的话。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make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＋宾语＋不带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的不定式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作宾语语补足语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，但改成被动语态时则要加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。意为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使得某人做某事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Nothing can make me turn against my country.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什么也不能使我背叛我的祖国。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should be made to understand the importance of reading books. 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应该让孩子们理解读书的重要性。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9174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6527" y="1446542"/>
            <a:ext cx="919778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make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＋宾语＋介词短语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作宾语补足语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make the boy into an honest one.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我们应该使这个孩子成为一个诚实的人。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make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＋宾语＋从句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作宾语补足语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What has made China what she is today?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是什么让中国变成今天的样子？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0257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1370" y="813326"/>
            <a:ext cx="104456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make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＋形式宾语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＋形容词或名词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作宾语补足语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＋带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的不定式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作真正的宾语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the West make it a rule to buy Christmas presents for their relatives and friends.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西方国家的人常在圣诞节时购买礼物给亲属和朋友。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make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＋形式宾语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＋形容词或名词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作宾语补足语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＋从句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作真正的宾语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They want to make it clear to the public that they do an important and necessary job.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他们要向公众表明，他们所做的工作不但重要，而且是必不可少的。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6476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0547" y="711366"/>
            <a:ext cx="43396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用所给词的适当形式填空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8489" y="1278074"/>
            <a:ext cx="1091901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What made you so ________(relax)?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The horse was made ________(work) for ten hours a day by his owner.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—Did Peter fix the computer himself?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—No. He had it ________(fix)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doesn't know much about computers.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I can make you ________ what I say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you can't make yourself ________ in English.(understand)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We must make computers ________(serve) us better.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79471" y="1542363"/>
            <a:ext cx="11666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relaxed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710699" y="2268317"/>
            <a:ext cx="1209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to work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920226" y="3678731"/>
            <a:ext cx="7904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fixed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127082" y="4476271"/>
            <a:ext cx="161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9756951" y="4476270"/>
            <a:ext cx="1628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understood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3933713" y="5595337"/>
            <a:ext cx="14749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serve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28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7002" y="657578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83341" y="1488575"/>
            <a:ext cx="980021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The High Speed Rail is amazing. It makes travel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easier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higher  D. slower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邵阳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)—I hear Chang'e­5 brought some samples from the Moon to the Earth last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—Yes. It makes ________ proud.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us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our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32742" y="1692098"/>
            <a:ext cx="362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585902" y="453211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108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7760" y="689850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三、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87736" y="1726283"/>
            <a:ext cx="98432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The manager ________ his workers to work very hard so they hated him.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taught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drove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protected  D. praised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山东德州模拟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)—Did you enjoy ________ in Chengdu last week?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had great fun there.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myself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ourselves  D. themselves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76358" y="1982554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060621" y="338827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275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0160" y="811883"/>
            <a:ext cx="943445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广东东莞一模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)It was raining heavily outside. The father made the children ________ in the room.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stay  B. stay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staying  D. stayed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The host told a joke at the party and made the guests ________ a lot.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laugh  B. laughing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to laugh  D. laughed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56810" y="1767400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690173" y="3908173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718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7886" y="973247"/>
            <a:ext cx="100046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—What do you think of what she did?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—What she did still makes us ________ very sad now.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feel  B. to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feeling  D. felt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To make rivers ________ than before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 is supposed to protect them.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dirty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dirtier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clean  D. cleaner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87576" y="1961038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284685" y="340256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543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66636" y="431667"/>
            <a:ext cx="36714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4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Section B 1a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011" y="1073553"/>
            <a:ext cx="69888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根据句意及汉语或首字母提示完成单词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2556" y="1998879"/>
            <a:ext cx="1015342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My brother put a bag of rice on his right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肩膀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and left the shop.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江苏泰州模拟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)David showed great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勇气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during his fight against illness last year.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As long as you are brave and never give up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can reach your ________(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目标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327" y="2179100"/>
            <a:ext cx="1284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shoulder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558152" y="2976651"/>
            <a:ext cx="1179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9329364" y="4413782"/>
            <a:ext cx="8269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goals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479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9252" y="1486000"/>
            <a:ext cx="97356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(2020·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南充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should neither feed the animals </a:t>
            </a:r>
            <a:r>
              <a:rPr lang="en-US" altLang="zh-CN" sz="2400" u="sng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touch them in the zoo.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His team had lost the game because of him. He felt like there was a heavy </a:t>
            </a:r>
            <a:r>
              <a:rPr lang="en-US" altLang="zh-CN" sz="2400" u="sng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on his shoulders as he walked home alone.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He has joined the football team as a </a:t>
            </a:r>
            <a:r>
              <a:rPr lang="en-US" altLang="zh-CN" sz="2400" u="sng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143987" y="1713613"/>
            <a:ext cx="615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nor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629810" y="3929688"/>
            <a:ext cx="1100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weight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435531" y="4650450"/>
            <a:ext cx="913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coach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479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973" y="668335"/>
            <a:ext cx="43396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用所给词的适当形式填空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63038" y="1776456"/>
            <a:ext cx="103488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An ________(agree) should be reached before you pay so much money.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It's said that Ma Yun is one of the ________(wealth) businessmen in the world.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The poor cat ________(kick) downstairs by the children.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Then Peter ________(pull) her up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She's proud of her children and blind to their ________(fault)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23643" y="1950281"/>
            <a:ext cx="15483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968309" y="2714073"/>
            <a:ext cx="14817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wealthiest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409084" y="3499382"/>
            <a:ext cx="15225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was kicked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799027" y="4008147"/>
            <a:ext cx="15808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pulled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05161" y="4951665"/>
            <a:ext cx="875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faults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93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8945" y="1285219"/>
            <a:ext cx="105747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I asked her if she was pleased with the job and she ________(nod)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To his ________(disappoint)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his friend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Bill didn't come to his birthday party.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Not only the players but also the coach ________(be) playing football now.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________(play) football is my favorite sport.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It's too hard for me to learn it. Can you show me how ________(throw) the ball?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95009" y="1541490"/>
            <a:ext cx="11480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nodded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023667" y="2251495"/>
            <a:ext cx="2163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disappointment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607535" y="2947212"/>
            <a:ext cx="375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852430" y="3433103"/>
            <a:ext cx="16873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11913" y="4489085"/>
            <a:ext cx="1262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throw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187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0485" y="539243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三、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58645" y="1370240"/>
            <a:ext cx="943445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Stephen Hawking's health condition and scientific achievement give us much ________ to face all kinds of difficulties.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chance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courage  D. decision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The Chinese saying “A tree can't make a forest” tells us that ________ is very important in everything.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ability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teamwork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spirit  D. chance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71613" y="232679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491850" y="3822111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495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9101" y="899388"/>
            <a:ext cx="966036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________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found the job boring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soon I got used to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start with  B. First of all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Without doubt  D. After all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Could you ________ my suitcase for a moment?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keep an eye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keep an eye 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kept my eyes on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kept my eyes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28932" y="3327260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297940" y="1121942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985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7585" y="1450156"/>
            <a:ext cx="94774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The team felt sad because they had ________ the coach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write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down  B. write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let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down  D. let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The peaceful music in the CD made the students ________ relaxed.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feel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feels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felt  D. to feel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37303" y="1692097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292140" y="3875900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933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0161" y="761708"/>
            <a:ext cx="984324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—What a heavy rain!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—So it is. I prefer ________ rather than ________ on such a rainy day.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go out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staying at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home  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staying at home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 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going out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stay at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home      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stay at home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 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Teamwork is very important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we need to ________ when we do something in groups.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pull down  B. pull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put together  D. put down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83510" y="1710466"/>
            <a:ext cx="8718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211690" y="389741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5879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35162" y="546555"/>
            <a:ext cx="94559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Being honest is the first step if you want to be friends ________ others.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in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on  C. to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D. with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He ________ that part of the speech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left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behind  B. left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leaves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behind  D. leaves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四川宜宾模拟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child is crying. Please do something to make him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stop to cry  B. stop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 stop crying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88958" y="756182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711250" y="2229980"/>
            <a:ext cx="6591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620519" y="5156060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572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3647" y="1278074"/>
            <a:ext cx="978945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—Listening to music is a good way to spend the time on the train.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—That's true. I never go travelling ________ my headphones(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耳机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without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on  D. about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黑龙江齐齐哈尔模拟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)Everyone in my class except Tom and Mary ________ to Beijing.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have been  B. have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gone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has been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31067" y="2208465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995373" y="4413783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0398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3821" y="657577"/>
            <a:ext cx="21852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句型转换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61073" y="1625850"/>
            <a:ext cx="896111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Both Lucy and Mary can speak Japanese very well.(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改为否定句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Lucy ________ Mary can speak Japanese very well.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She is so young that she can't go to school.(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改为简单句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 is ________ young ________ go to school.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61073" y="2488163"/>
            <a:ext cx="1133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206689" y="2488163"/>
            <a:ext cx="615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nor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994717" y="4026507"/>
            <a:ext cx="608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152164" y="4026506"/>
            <a:ext cx="446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808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7585" y="880041"/>
            <a:ext cx="96496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Exercise more. You will be healthier.(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连成一句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you exercise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be.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He will come back </a:t>
            </a:r>
            <a:r>
              <a:rPr lang="en-US" altLang="zh-CN" sz="2400" u="sng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 an hour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will he come back?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The teacher makes us keep a diary in English every day.(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改为被动语态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 are made ________ ________ a diary in English every day.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79343" y="1778158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3089625" y="1778158"/>
            <a:ext cx="8490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352390" y="1778158"/>
            <a:ext cx="603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278166" y="1778158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healthier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1930646" y="3251956"/>
            <a:ext cx="757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118863" y="3251956"/>
            <a:ext cx="790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3715630" y="4725754"/>
            <a:ext cx="446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4918757" y="4700946"/>
            <a:ext cx="783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402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1705" y="646820"/>
            <a:ext cx="36006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五、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黄冈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完形填空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34352" y="1252862"/>
            <a:ext cx="80754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阅读下面的短文，从每小题所给的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四个选项中，选出可填入空白处的最佳选项，使短文意思完整。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33947" y="3056575"/>
            <a:ext cx="98432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Long time ago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there lived a king. He was irresponsible(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不负责任的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). He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cared about his country and people. All his people complained(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抱怨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about this.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15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7275" y="994847"/>
            <a:ext cx="11510682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 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went hunting in the forest. After some time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felt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__. He came to a lake. When he drank water from the lake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saw a swan(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天鹅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on a big stone nearby. “I want to catch the swan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he thought.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he held up his bow(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弓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swan was gone.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his surprise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heard a sweet voice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“I am the swan.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you want to catch me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come to the wonderland(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奇境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said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“Please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me the way to the wonderland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“Do good things for your people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my messenger(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信使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 will come and lead you there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the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replied.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44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5614" y="1245760"/>
            <a:ext cx="100368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 this in mind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dressed up and went out into the streets. He gave some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to a poor old man. After the old man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it happily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began to chat with the king. When they talked about people's life in the country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became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and said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know why I'm so poor? It's because of our king! He has done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for us.”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6965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5007" y="840583"/>
            <a:ext cx="1009067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heard the swan's voice again. “Listen! It seems that you are doing something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only because you want to go to the wonderland. That's not enough. You should always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 all your people and be kind to them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 the swan said.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realized this was __</a:t>
            </a:r>
            <a:r>
              <a:rPr lang="en-US" altLang="zh-CN" sz="24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__. He became responsible and worked very hard. Finally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understood that making his country a great place was like making a wonderland of his own.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76455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40424" y="880084"/>
            <a:ext cx="683827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A. always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often  D. never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A. full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hungry  D. tired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A. standing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swimming  D. flying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A. On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For  D. At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A. While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Unless  D. If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A. ask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invite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show  D. warn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A. sound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bell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noise  D. voice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66604" y="116497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566604" y="1911527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577824" y="256346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589046" y="3310020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589046" y="4056574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2614694" y="480312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2601870" y="5545703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244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4362" y="442634"/>
            <a:ext cx="82582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A. water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money  D. knowledge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A. accepted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refused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borrowed  D. returned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A. angry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shy  D. smart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11. A. everything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anything  D. something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12. A. Luckily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Certainly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Suddenly  D. Recently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13. A. boring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bad  D. good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14. A. laugh at  B. take care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keep away from  D. give up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15. A. impossible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crazy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true  D. wrong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37260" y="670120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2437260" y="1455429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474449" y="2875439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477495" y="216543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2478939" y="358544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2480542" y="4392266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2502984" y="5102271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06190" y="5812276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556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12284" y="614547"/>
            <a:ext cx="50965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5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Section B 3a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3b(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写作专题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98145" y="2192391"/>
            <a:ext cx="90005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本单元的话题是谈论感情，关于这个话题的描述，首先确定描述哪种感情，然后再写这种感情的起因及发展。感情是多种多样的，所以描述这样的话题，要从实际出发，就会有话可写。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670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86523" y="1138226"/>
            <a:ext cx="101014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 —My uncle is against wasting anything.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—No wonder he would rather ________ the old bike than ________ a new one.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repair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buy  B. to repair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repair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7. —Last summer holiday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didn't go anywhere. How boring!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—________. But I'm going somewhere for a holiday this summer.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Neither I did  B. Neither did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So did I  D. So I did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37820" y="215467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832405" y="426317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523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3647" y="869243"/>
            <a:ext cx="99830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假如你是黄婷，刚刚收到好友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的邮件，在邮件中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提及自己最近学习压力很大，经常会和父母发生争吵，为此感到很苦恼。请你根据以下所给提示，给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Jenny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回复一下，帮助她走出困境。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提示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2400" kern="100" dirty="0" smtClean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和父母进行一次交谈；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做一些放松身心的活动；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……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3505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74201" y="417380"/>
            <a:ext cx="935556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Dear Jenny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</a:t>
            </a: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</a:t>
            </a: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</a:t>
            </a: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</a:t>
            </a: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Yours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Huang Ting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61375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4104" y="1493143"/>
            <a:ext cx="8702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本次写作任务要求写一封邮件，帮助好友走出困境。邮件通常分为三部分：开头、正文、结尾。开篇点明收到对方的邮件，获悉好友的烦恼；正文即针对所提出的问题给出自己的建议；结尾常呼应开头并表达美好的祝愿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39411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610" y="894498"/>
            <a:ext cx="11198709" cy="501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Dear Jenny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I'm glad to receive your e­mail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sorry to hear about your problems. Here are some suggestions.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start with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have a deep conversation with your parents and tell them your problems. Instead of getting angry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 parents will be glad to help you look for solutions. Secondly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 to soft music and doing exercise are good ways to make you relaxed. Thirdly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wear blue clothes or paint your bedroom blue. Blue is a color that can be peaceful and calming. Studies have shown that blue can make people more relaxed and creative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18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35161" y="1840959"/>
            <a:ext cx="855233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60840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hope these suggestions can be helpful to you. And I believe you can become happy again.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r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Yours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r">
              <a:lnSpc>
                <a:spcPct val="200000"/>
              </a:lnSpc>
            </a:pP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Huang Ting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34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13298" y="1367624"/>
            <a:ext cx="759131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试题一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假如校报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Speak Out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栏目面向全校征集主题为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“Something that made you happy or sad”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的稿件，请你根据以下要点提示写一篇短文投稿。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52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5270" y="933746"/>
            <a:ext cx="795707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提示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2400" kern="100" dirty="0" smtClean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What's the thing?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When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where and how did it happen?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How did it make you feel?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What did you learn from the thing?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要求：词数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左右。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20926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86061" y="582273"/>
            <a:ext cx="37584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 possible version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5917" y="1413270"/>
            <a:ext cx="109727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that made me happy was winning the piano competition. It was held on September 20th in City Music Hall. On that day I felt worried if I would make mistakes during my performance. Then I remembered what my father told me—always believe in yourself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 are the best. His words made me feel much better. When it was my turn to play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up to the piano with confidence and performed well. You wouldn't believe how much I wanted to know the result. When I learned I won the prize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hugged my parents in excitement.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96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This experience taught me that it's very important to have confidence in yourself.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37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52282" y="1238574"/>
            <a:ext cx="966036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试题二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河池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弘扬红色文化，传承红色基因。上周你校举办了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经典红歌传唱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歌咏比赛，你班以《我的祖国》为参赛曲目并获得了第一名。假如你是李华，你的英国笔友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想了解这首歌及你对它的感受，请你根据以下提示用英文给他写一封电子邮件。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77372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23192" y="1048550"/>
            <a:ext cx="95420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这首歌乔羽作词，刘炽作曲。其歌词雄壮、旋律激昂，它首唱于电影《上甘岭》中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(write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great lyrics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 sung on the film Battle On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Shangganling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你十岁时观看了电影《上甘岭》，电影中这首歌带给受伤的战士希望及力量。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那一刻，你被深深地感动了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(see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wounded soldiers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hope and strength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 moved)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961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26373" y="704390"/>
            <a:ext cx="976794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8. I don't like sad movies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make me________.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crying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cried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cries  D. cry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黑龙江齐齐哈尔模拟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)—How do you like the two pairs of shoes?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—They don't fit me. They are ________ too big ________ too small.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not only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also  B. neither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either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10. —Ann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you're looking ________. What's the matter with you?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 have a stomachache.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brave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patient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pale  D. happy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27885" y="874516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276455" y="311210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276455" y="4592176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706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0919" y="1109525"/>
            <a:ext cx="100368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无论你何时听到这首歌，你都为祖国感到自豪。它激励你努力学习，今后你将尽力为祖国做贡献，并祝愿祖国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请写出一至两点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)(whenever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feel proud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devote myself to our motherland)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写作要求：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内容需包含以上所有要点，可适当增加细节，使内容充实，行文连贯；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词数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左右。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信的开头和结尾已给出，不计入总词数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95537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6494" y="519746"/>
            <a:ext cx="10865222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Dear David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indent="6084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How's everything going? I'd like to tell you something about the song My Motherland.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</a:t>
            </a: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</a:t>
            </a: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</a:t>
            </a: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</a:t>
            </a: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</a:t>
            </a: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07976" y="173484"/>
            <a:ext cx="37584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1214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One possible version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6494" y="2705269"/>
            <a:ext cx="1075406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This song is composed by </a:t>
            </a:r>
            <a:r>
              <a:rPr lang="en-US" altLang="zh-CN" sz="2400" kern="100" dirty="0" err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Qiao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Yu and Liu Chi. The lyrics are strong and the melody is strong. It was first sung on the film Battle On </a:t>
            </a:r>
            <a:r>
              <a:rPr lang="en-US" altLang="zh-CN" sz="2400" kern="100" dirty="0" err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Shangganling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Mountain. I remembered clearly I watched the film at the age of ten. When I saw the song brought the wounded soldiers hope and strength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was deeply moved. Whenever I hear the song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am always proud of our motherland. It encourages me to study hard. 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3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1" y="894287"/>
            <a:ext cx="1082219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</a:t>
            </a:r>
            <a:endParaRPr lang="en-US" altLang="zh-CN" sz="2400" kern="100" dirty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</a:t>
            </a:r>
          </a:p>
          <a:p>
            <a:pPr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</a:t>
            </a:r>
          </a:p>
          <a:p>
            <a:pPr lvl="0" indent="608400" algn="just">
              <a:lnSpc>
                <a:spcPct val="200000"/>
              </a:lnSpc>
            </a:pP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 all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like the song very much. What do you think of it? Look forward to hearing from you!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indent="608400" algn="r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 Hua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894287"/>
            <a:ext cx="104779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609600" algn="just">
              <a:lnSpc>
                <a:spcPct val="200000"/>
              </a:lnSpc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 the future</a:t>
            </a:r>
            <a:r>
              <a:rPr lang="zh-CN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I'll devote myself to our motherland. I wish our motherland will be better and better.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59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82979" y="280411"/>
            <a:ext cx="42196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Period 6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Self Check(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考点集训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5791" y="837769"/>
            <a:ext cx="39524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would rather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5613" y="1385047"/>
            <a:ext cx="1015521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—Let's play football on the playground.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—It's too hot outside. I would rather ________ at home than ________ out.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stay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  B. staying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stay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go  D. stay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—How about seeing a movie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Jenny?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would stay at home rather than ________ to the movies.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go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goes  D. went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06312" y="2380586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850615" y="5231364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4362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4197" y="610974"/>
            <a:ext cx="70857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考点二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so... that... /such... that...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 that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44706" y="1625892"/>
            <a:ext cx="943445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—Xiao Lin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this desk is ________ heavy ________ I can't move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—Don't worry. I'll help you.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such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  B. too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—I missed the latest film.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—What a pity! It is ________ meaningful film that it is really worth seeing.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such a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such  D. so a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61303" y="181043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225748" y="471499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972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2" y="847769"/>
            <a:ext cx="10746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—What do you think of the new movie The Battle at Lake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Changjin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《长津湖》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—It's ________ wonderful ________ I really like it.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  B. such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too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 D. enough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湖南郴州模拟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 should protect the environment ________ we can make a better world to live in.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so that  B. even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as soon as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49524" y="178891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8959114" y="398347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214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01675" y="1880418"/>
            <a:ext cx="94667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湖南岳阳模拟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)The movie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is ________ educational ________ I want to see it again.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  B. such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too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21008" y="2068615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992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8287" y="686277"/>
            <a:ext cx="107755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考点三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＋形容词或副词比较级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＋句子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＋形容词或副词比较级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＋句子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6823" y="1517274"/>
            <a:ext cx="1077916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—How do you like Han Han's books?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—They are my last choice. The more I read them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 like them.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 less  B.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least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 more  D. the most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贺州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)During the exam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you are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mistakes you'll make.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 more careful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 more careful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fewer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the more careless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 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more careless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fewer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28347" y="2488163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472075" y="398347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534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0006" y="736664"/>
            <a:ext cx="1108037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山东滨州模拟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)—Could you tell me why you learn English so well?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—It's very simple. ________ you study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 grades you will get.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 harder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 harder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better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Harder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   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Harder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better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黑龙江哈尔滨模拟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)—Sarah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I'm a very slow reader. Could you give me some advice to improve my reading speed?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—Well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keep on reading something you enjoy. The more you read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you'll be.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the slower  B. the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fresher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the faster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67568" y="1681339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9751636" y="5360455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438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9939" y="625305"/>
            <a:ext cx="46826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考点四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feel like/would like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01675" y="1561346"/>
            <a:ext cx="104241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—Would you like ________ a film with us tonight?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—Sorry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have to help my mother do housework.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see  B. to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seeing  D. to seeing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The old man has a bad stomach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he doesn't feel like ________ anything these days.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eat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eaten  D. to be eaten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6514" y="1799674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9577911" y="3983476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716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2831" y="791613"/>
            <a:ext cx="81614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四、</a:t>
            </a:r>
            <a:r>
              <a:rPr lang="zh-CN" altLang="zh-CN" sz="2400" kern="100" dirty="0">
                <a:latin typeface="宋体" panose="02010600030101010101" pitchFamily="2" charset="-122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根据汉语意思完成英语句子，每空一词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含缩略形式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1170" y="1833817"/>
            <a:ext cx="813995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刘林说强劲的音乐让他紧张。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Liu Lin said that loud music ________ ________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天气如此热，以至于我们不能待在外面。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It is ________ ________ ________ we can't stay outside.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51468" y="2778620"/>
            <a:ext cx="1049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makes 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496339" y="2778620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7415343" y="2813126"/>
            <a:ext cx="1999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tense/nervous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473944" y="4263175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577979" y="4263175"/>
            <a:ext cx="611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4880406" y="4263175"/>
            <a:ext cx="696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725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70268" y="2109901"/>
            <a:ext cx="78710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Most kids don't feel like ________ scary movies.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see  B. seen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to watch  D. watching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8864" y="2326799"/>
            <a:ext cx="373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212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66506" y="646820"/>
            <a:ext cx="41510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考点五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neither... nor...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6049" y="1391756"/>
            <a:ext cx="1049160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If all the plants on the earth die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people ________ animals will be able to live.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neither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nor  B. both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either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or  D. either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—It's a pity that ________ my teachers ________ parents allow me to swim alone.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—After all you are too young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safety comes first.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either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or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neither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both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and  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not only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also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06086" y="1649067"/>
            <a:ext cx="43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166815" y="3835443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475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8494" y="1496758"/>
            <a:ext cx="986476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—How do you like the two pairs of shoes?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—They don't fit me. They are ________ too big ________ too small.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not only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neither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nor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either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            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prefer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59335" y="2466648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130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9672" y="732881"/>
            <a:ext cx="56602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考点六　辨析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except for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8188" y="1443053"/>
            <a:ext cx="1054249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除我之外，他们都去睡觉了。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They all went to sleep ________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我能回答出所有的问题，除了最后一个。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can answer all the questions ________ ________ the last one.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他除了一个年迈的姑姑以外，再没有亲戚了。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 has no relatives ________ an aged aunt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19774" y="2423618"/>
            <a:ext cx="1006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395302" y="2423617"/>
            <a:ext cx="583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891862" y="3865142"/>
            <a:ext cx="1006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6316427" y="3865142"/>
            <a:ext cx="5420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2987017" y="5073185"/>
            <a:ext cx="17427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33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8496" y="1729812"/>
            <a:ext cx="95958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(2021·</a:t>
            </a:r>
            <a:r>
              <a:rPr lang="zh-CN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贵州黔东南模拟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)All of us helped to clean up the old people's home ________ Eric. He had a bad cold.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besides  B. </a:t>
            </a: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sz="1050" kern="1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except  D. with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83862" y="2653141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194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2239" y="603789"/>
            <a:ext cx="38223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考点七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rather than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2239" y="1521887"/>
            <a:ext cx="104134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I prefer ________ TV at home rather than ________ out in such hot weather.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to watch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go  B. to watch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watching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  D. watch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—Walking more is good for our health.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—You're right. So I'd rather ________ an hour's walk to work than consider ________ a car.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take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driving  B. take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 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take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drive  D. to take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driving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17714" y="173512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011058" y="3940446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798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9055" y="700608"/>
            <a:ext cx="577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考点八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try to do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./try doing </a:t>
            </a:r>
            <a:r>
              <a:rPr lang="en-US" altLang="zh-CN" sz="2400" kern="100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52923" y="2070486"/>
            <a:ext cx="960299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请尽量在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分钟内完成这项工作。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Please ________ ________ ________ this job in thirty minutes.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珍妮尝试通过听轻柔的音乐来放松自己。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Jenny ________ ________ ________ gentle music to relax herself.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31141" y="3004531"/>
            <a:ext cx="5355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893519" y="3004531"/>
            <a:ext cx="446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061402" y="3066388"/>
            <a:ext cx="8643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340649" y="4532116"/>
            <a:ext cx="780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tried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499468" y="4532116"/>
            <a:ext cx="1234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5111553" y="4532116"/>
            <a:ext cx="515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236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4851" y="700608"/>
            <a:ext cx="36683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考点九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let... down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18795" y="1780029"/>
            <a:ext cx="948824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别担心。我不会让你失望的。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Don't worry. I'll never ________ ________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我没有做好，辜负了父母的期望。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 haven't done it well. And I ________ ________ ________ ________.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48862" y="2735589"/>
            <a:ext cx="510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418825" y="2735589"/>
            <a:ext cx="644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712363" y="2735589"/>
            <a:ext cx="8887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4816715" y="4241659"/>
            <a:ext cx="510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063169" y="4241659"/>
            <a:ext cx="563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7158061" y="4241658"/>
            <a:ext cx="11331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8070242" y="3996020"/>
            <a:ext cx="15043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78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6793" y="636062"/>
            <a:ext cx="29692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考点十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95315" y="1704726"/>
            <a:ext cx="858460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那些孩子在逼这位女士变疯。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Those kids are ________ ________ ________ ________.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很遗憾的听说饥饿使这个男孩去偷盗。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We're sorry to hear the hunger ________ ________ ________ ________ ________.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42470" y="2692559"/>
            <a:ext cx="1040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driving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4955379" y="2692559"/>
            <a:ext cx="603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6243810" y="2692558"/>
            <a:ext cx="772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lady 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7449520" y="2692558"/>
            <a:ext cx="739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mad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047924" y="4142055"/>
            <a:ext cx="9688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drove 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7643772" y="4142055"/>
            <a:ext cx="603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8989402" y="4133530"/>
            <a:ext cx="6462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1966353" y="4854846"/>
            <a:ext cx="515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2952468" y="4854846"/>
            <a:ext cx="772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steal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616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30012" y="808184"/>
            <a:ext cx="44798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考点十一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Why don't...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？的用法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99359" y="2217478"/>
            <a:ext cx="751600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你为什么不去购物呢？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________ go shopping?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为什么不加入我们呢？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join us?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92701" y="3122864"/>
            <a:ext cx="754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976144" y="3122864"/>
            <a:ext cx="840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don't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502258" y="3122864"/>
            <a:ext cx="644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2721940" y="4639692"/>
            <a:ext cx="754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4205374" y="4639691"/>
            <a:ext cx="611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133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23190" y="890800"/>
            <a:ext cx="997233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看！孩子们和他们的老师玩得很开心。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Look! The children are________ ________ ________ their teachers.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你知道得越多，就越会意识到自己知道得多么少。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you know</a:t>
            </a:r>
            <a:r>
              <a:rPr lang="zh-CN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________ you will realize how little you know.</a:t>
            </a:r>
            <a:endParaRPr lang="zh-CN" altLang="zh-CN" sz="1050" kern="100" dirty="0" smtClean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这部影片如此的伤感，以至于我痛哭了一场。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was so sad that it ________ ________ ________.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37994" y="1810431"/>
            <a:ext cx="1005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706309" y="1810431"/>
            <a:ext cx="603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6996856" y="1807137"/>
            <a:ext cx="739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627825" y="3291456"/>
            <a:ext cx="2142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400" kern="100" dirty="0" smtClean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more</a:t>
            </a:r>
            <a:endParaRPr lang="zh-CN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804322" y="3291456"/>
            <a:ext cx="2025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400" kern="100" dirty="0" smtClean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more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4652719" y="5225961"/>
            <a:ext cx="38714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09600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made </a:t>
            </a:r>
            <a:r>
              <a:rPr lang="en-US" altLang="zh-CN" sz="2400" kern="100" dirty="0" smtClean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me               cry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35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5017" y="646820"/>
            <a:ext cx="38282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考点十二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45017" y="1477817"/>
            <a:ext cx="97787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江苏徐州模拟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)We're not very close friends ________ we've known each other for a long time.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 B.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en-US" altLang="zh-CN" sz="1050" kern="100" dirty="0" smtClean="0"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 </a:t>
            </a:r>
            <a:r>
              <a:rPr lang="en-US" altLang="zh-CN" sz="2400" kern="100" dirty="0" smtClean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as  D. if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 (2021·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临沂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)________ English has a history of over 2,500 years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English dictionary didn't appear until the 17th century.</a:t>
            </a:r>
            <a:endParaRPr lang="zh-CN" altLang="zh-CN" sz="1050" kern="100" dirty="0"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B. Although</a:t>
            </a:r>
            <a:r>
              <a:rPr lang="zh-CN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C. Unless</a:t>
            </a:r>
            <a:endParaRPr lang="zh-CN" altLang="zh-CN" sz="105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40782" y="1735128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3596659" y="394044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468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4.第四讲 巩固书面表达</Template>
  <TotalTime>599</TotalTime>
  <Words>8314</Words>
  <Application>Microsoft Office PowerPoint</Application>
  <PresentationFormat>Widescreen</PresentationFormat>
  <Paragraphs>670</Paragraphs>
  <Slides>90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9" baseType="lpstr">
      <vt:lpstr>等线</vt:lpstr>
      <vt:lpstr>等线 Light</vt:lpstr>
      <vt:lpstr>楷体</vt:lpstr>
      <vt:lpstr>宋体</vt:lpstr>
      <vt:lpstr>Arial</vt:lpstr>
      <vt:lpstr>Calibri</vt:lpstr>
      <vt:lpstr>Courier New</vt:lpstr>
      <vt:lpstr>Times New Roman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</dc:creator>
  <cp:lastModifiedBy>Microsoft</cp:lastModifiedBy>
  <cp:revision>32</cp:revision>
  <dcterms:created xsi:type="dcterms:W3CDTF">2021-10-26T00:54:28Z</dcterms:created>
  <dcterms:modified xsi:type="dcterms:W3CDTF">2021-10-27T02:06:34Z</dcterms:modified>
</cp:coreProperties>
</file>